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2"/>
  </p:notesMasterIdLst>
  <p:sldIdLst>
    <p:sldId id="256" r:id="rId2"/>
    <p:sldId id="257" r:id="rId3"/>
    <p:sldId id="258" r:id="rId4"/>
    <p:sldId id="290" r:id="rId5"/>
    <p:sldId id="288" r:id="rId6"/>
    <p:sldId id="289" r:id="rId7"/>
    <p:sldId id="279" r:id="rId8"/>
    <p:sldId id="286" r:id="rId9"/>
    <p:sldId id="259" r:id="rId10"/>
    <p:sldId id="260" r:id="rId11"/>
    <p:sldId id="281" r:id="rId12"/>
    <p:sldId id="282" r:id="rId13"/>
    <p:sldId id="283" r:id="rId14"/>
    <p:sldId id="284" r:id="rId15"/>
    <p:sldId id="287" r:id="rId16"/>
    <p:sldId id="285" r:id="rId17"/>
    <p:sldId id="293" r:id="rId18"/>
    <p:sldId id="291" r:id="rId19"/>
    <p:sldId id="292" r:id="rId20"/>
    <p:sldId id="277" r:id="rId21"/>
  </p:sldIdLst>
  <p:sldSz cx="9144000" cy="6858000" type="screen4x3"/>
  <p:notesSz cx="6858000" cy="9144000"/>
  <p:embeddedFontLst>
    <p:embeddedFont>
      <p:font typeface="Lato" panose="020F0502020204030203" pitchFamily="34" charset="0"/>
      <p:regular r:id="rId23"/>
      <p:bold r:id="rId24"/>
      <p:italic r:id="rId25"/>
      <p:boldItalic r:id="rId26"/>
    </p:embeddedFont>
    <p:embeddedFont>
      <p:font typeface="Trebuchet MS" panose="020B0603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94838B-3ABF-47BF-9C10-C0192E2E1657}">
  <a:tblStyle styleId="{6394838B-3ABF-47BF-9C10-C0192E2E16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2" autoAdjust="0"/>
    <p:restoredTop sz="94660"/>
  </p:normalViewPr>
  <p:slideViewPr>
    <p:cSldViewPr snapToGrid="0">
      <p:cViewPr varScale="1">
        <p:scale>
          <a:sx n="109" d="100"/>
          <a:sy n="109" d="100"/>
        </p:scale>
        <p:origin x="16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cme-inc1.odoo.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urvey.odoo.com/survey/start/39d27ed5-177c-4f31-99e5-4a5a273be7f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180263e9f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1180263e9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80263e9f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80263e9f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6027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80263e9f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80263e9f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226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80263e9f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80263e9f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4830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80263e9f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80263e9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402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80263e9f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80263e9f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7370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80263e9f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80263e9f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6643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s-MX" dirty="0" smtClean="0"/>
              <a:t>https://acme-inc1.odoo.com/im_livechat/support/2</a:t>
            </a:r>
          </a:p>
          <a:p>
            <a:r>
              <a:rPr lang="es-MX" dirty="0" smtClean="0">
                <a:hlinkClick r:id="rId3"/>
              </a:rPr>
              <a:t>https://acme-inc1.odoo.com</a:t>
            </a:r>
            <a:r>
              <a:rPr lang="es-MX" dirty="0" smtClean="0">
                <a:hlinkClick r:id="rId3"/>
              </a:rPr>
              <a:t>/</a:t>
            </a:r>
            <a:endParaRPr lang="es-MX" dirty="0" smtClean="0"/>
          </a:p>
          <a:p>
            <a:r>
              <a:rPr lang="es-MX" sz="1100" b="0" i="0" u="none" strike="noStrike" cap="none" dirty="0" smtClean="0">
                <a:solidFill>
                  <a:srgbClr val="000000"/>
                </a:solidFill>
                <a:effectLst/>
                <a:latin typeface="Arial"/>
                <a:ea typeface="Arial"/>
                <a:cs typeface="Arial"/>
                <a:sym typeface="Arial"/>
              </a:rPr>
              <a:t>support@acme-inc1.odoo.com</a:t>
            </a:r>
            <a:endParaRPr lang="es-MX" dirty="0"/>
          </a:p>
        </p:txBody>
      </p:sp>
    </p:spTree>
    <p:extLst>
      <p:ext uri="{BB962C8B-B14F-4D97-AF65-F5344CB8AC3E}">
        <p14:creationId xmlns:p14="http://schemas.microsoft.com/office/powerpoint/2010/main" val="3154837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80263e9f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80263e9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3886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80263e9f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80263e9f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533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6ede97f9d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6ede97f9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1100" b="0" i="0" u="none" strike="noStrike" cap="none" dirty="0" smtClean="0">
                <a:solidFill>
                  <a:srgbClr val="000000"/>
                </a:solidFill>
                <a:effectLst/>
                <a:latin typeface="Arial"/>
                <a:ea typeface="Arial"/>
                <a:cs typeface="Arial"/>
                <a:sym typeface="Arial"/>
                <a:hlinkClick r:id="rId3" tooltip="https://survey.odoo.com/survey/start/39d27ed5-177c-4f31-99e5-4a5a273be7fa"/>
              </a:rPr>
              <a:t>https://survey.odoo.com/survey/start/39d27ed5-177c-4f31-99e5-4a5a273be7fa</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1180263e9f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1180263e9f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80263e9f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80263e9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180263e9f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180263e9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44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80263e9f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80263e9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731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80263e9f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80263e9f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6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80263e9f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80263e9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84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180263e9f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180263e9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Here</a:t>
            </a:r>
            <a:r>
              <a:rPr lang="en-US" baseline="0" dirty="0" smtClean="0"/>
              <a:t> at Acme </a:t>
            </a:r>
            <a:r>
              <a:rPr lang="en-US" baseline="0" dirty="0" err="1" smtClean="0"/>
              <a:t>Inc</a:t>
            </a:r>
            <a:r>
              <a:rPr lang="en-US" baseline="0" dirty="0" smtClean="0"/>
              <a:t> we believe that the forum should run just like Odoo envisions their community to run – Self Moderated and community driven.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80263e9f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80263e9f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So since we want the forum to run</a:t>
            </a:r>
            <a:r>
              <a:rPr lang="en-US" baseline="0" dirty="0" smtClean="0"/>
              <a:t> this way and incentivize users to remain active we have set up the karma system in the following way.</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ckground">
  <p:cSld name="CUSTOM_1">
    <p:bg>
      <p:bgPr>
        <a:blipFill>
          <a:blip r:embed="rId2">
            <a:alphaModFix/>
          </a:blip>
          <a:stretch>
            <a:fillRect/>
          </a:stretch>
        </a:blipFill>
        <a:effectLst/>
      </p:bgPr>
    </p:bg>
    <p:spTree>
      <p:nvGrpSpPr>
        <p:cNvPr id="1"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p:cSld name="CUSTOM_1_3">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4" descr="odoo_2500x800.png"/>
          <p:cNvPicPr preferRelativeResize="0"/>
          <p:nvPr/>
        </p:nvPicPr>
        <p:blipFill>
          <a:blip r:embed="rId3">
            <a:alphaModFix amt="5000"/>
          </a:blip>
          <a:stretch>
            <a:fillRect/>
          </a:stretch>
        </p:blipFill>
        <p:spPr>
          <a:xfrm>
            <a:off x="831650" y="2616280"/>
            <a:ext cx="8711550" cy="2787700"/>
          </a:xfrm>
          <a:prstGeom prst="rect">
            <a:avLst/>
          </a:prstGeom>
          <a:noFill/>
          <a:ln>
            <a:noFill/>
          </a:ln>
        </p:spPr>
      </p:pic>
      <p:sp>
        <p:nvSpPr>
          <p:cNvPr id="11" name="Google Shape;11;p4"/>
          <p:cNvSpPr/>
          <p:nvPr/>
        </p:nvSpPr>
        <p:spPr>
          <a:xfrm rot="10800000" flipH="1">
            <a:off x="-100" y="4986000"/>
            <a:ext cx="9144000" cy="1872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4"/>
          <p:cNvSpPr txBox="1">
            <a:spLocks noGrp="1"/>
          </p:cNvSpPr>
          <p:nvPr>
            <p:ph type="title"/>
          </p:nvPr>
        </p:nvSpPr>
        <p:spPr>
          <a:xfrm>
            <a:off x="783125" y="682450"/>
            <a:ext cx="7620000" cy="2975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None/>
              <a:defRPr sz="4000"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3" name="Google Shape;13;p4"/>
          <p:cNvSpPr txBox="1">
            <a:spLocks noGrp="1"/>
          </p:cNvSpPr>
          <p:nvPr>
            <p:ph type="subTitle" idx="1"/>
          </p:nvPr>
        </p:nvSpPr>
        <p:spPr>
          <a:xfrm>
            <a:off x="771950" y="3658350"/>
            <a:ext cx="7620000" cy="129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2400">
                <a:solidFill>
                  <a:schemeClr val="lt1"/>
                </a:solidFill>
                <a:latin typeface="Trebuchet MS"/>
                <a:ea typeface="Trebuchet MS"/>
                <a:cs typeface="Trebuchet MS"/>
                <a:sym typeface="Trebuchet M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4" name="Google Shape;14;p4"/>
          <p:cNvSpPr txBox="1">
            <a:spLocks noGrp="1"/>
          </p:cNvSpPr>
          <p:nvPr>
            <p:ph type="body" idx="2"/>
          </p:nvPr>
        </p:nvSpPr>
        <p:spPr>
          <a:xfrm>
            <a:off x="771825" y="5571425"/>
            <a:ext cx="7620000" cy="749700"/>
          </a:xfrm>
          <a:prstGeom prst="rect">
            <a:avLst/>
          </a:prstGeom>
          <a:noFill/>
          <a:ln>
            <a:noFill/>
          </a:ln>
        </p:spPr>
        <p:txBody>
          <a:bodyPr spcFirstLastPara="1" wrap="square" lIns="91425" tIns="91425" rIns="91425" bIns="91425" anchor="ctr" anchorCtr="0">
            <a:noAutofit/>
          </a:bodyPr>
          <a:lstStyle>
            <a:lvl1pPr marL="457200" lvl="0" indent="-330200">
              <a:spcBef>
                <a:spcPts val="0"/>
              </a:spcBef>
              <a:spcAft>
                <a:spcPts val="0"/>
              </a:spcAft>
              <a:buClr>
                <a:srgbClr val="595959"/>
              </a:buClr>
              <a:buSzPts val="1600"/>
              <a:buFont typeface="Trebuchet MS"/>
              <a:buChar char="●"/>
              <a:defRPr sz="1600">
                <a:solidFill>
                  <a:srgbClr val="595959"/>
                </a:solidFill>
                <a:latin typeface="Trebuchet MS"/>
                <a:ea typeface="Trebuchet MS"/>
                <a:cs typeface="Trebuchet MS"/>
                <a:sym typeface="Trebuchet MS"/>
              </a:defRPr>
            </a:lvl1pPr>
            <a:lvl2pPr marL="914400" lvl="1" indent="-330200">
              <a:spcBef>
                <a:spcPts val="0"/>
              </a:spcBef>
              <a:spcAft>
                <a:spcPts val="0"/>
              </a:spcAft>
              <a:buClr>
                <a:srgbClr val="595959"/>
              </a:buClr>
              <a:buSzPts val="1600"/>
              <a:buFont typeface="Trebuchet MS"/>
              <a:buChar char="○"/>
              <a:defRPr sz="1600">
                <a:solidFill>
                  <a:srgbClr val="595959"/>
                </a:solidFill>
                <a:latin typeface="Trebuchet MS"/>
                <a:ea typeface="Trebuchet MS"/>
                <a:cs typeface="Trebuchet MS"/>
                <a:sym typeface="Trebuchet MS"/>
              </a:defRPr>
            </a:lvl2pPr>
            <a:lvl3pPr marL="1371600" lvl="2" indent="-330200">
              <a:spcBef>
                <a:spcPts val="0"/>
              </a:spcBef>
              <a:spcAft>
                <a:spcPts val="0"/>
              </a:spcAft>
              <a:buClr>
                <a:srgbClr val="595959"/>
              </a:buClr>
              <a:buSzPts val="1600"/>
              <a:buFont typeface="Trebuchet MS"/>
              <a:buChar char="■"/>
              <a:defRPr sz="1600">
                <a:solidFill>
                  <a:srgbClr val="595959"/>
                </a:solidFill>
                <a:latin typeface="Trebuchet MS"/>
                <a:ea typeface="Trebuchet MS"/>
                <a:cs typeface="Trebuchet MS"/>
                <a:sym typeface="Trebuchet MS"/>
              </a:defRPr>
            </a:lvl3pPr>
            <a:lvl4pPr marL="1828800" lvl="3" indent="-330200">
              <a:spcBef>
                <a:spcPts val="0"/>
              </a:spcBef>
              <a:spcAft>
                <a:spcPts val="0"/>
              </a:spcAft>
              <a:buClr>
                <a:srgbClr val="595959"/>
              </a:buClr>
              <a:buSzPts val="1600"/>
              <a:buFont typeface="Trebuchet MS"/>
              <a:buChar char="●"/>
              <a:defRPr sz="1600">
                <a:solidFill>
                  <a:srgbClr val="595959"/>
                </a:solidFill>
                <a:latin typeface="Trebuchet MS"/>
                <a:ea typeface="Trebuchet MS"/>
                <a:cs typeface="Trebuchet MS"/>
                <a:sym typeface="Trebuchet MS"/>
              </a:defRPr>
            </a:lvl4pPr>
            <a:lvl5pPr marL="2286000" lvl="4" indent="-330200">
              <a:spcBef>
                <a:spcPts val="0"/>
              </a:spcBef>
              <a:spcAft>
                <a:spcPts val="0"/>
              </a:spcAft>
              <a:buClr>
                <a:srgbClr val="595959"/>
              </a:buClr>
              <a:buSzPts val="1600"/>
              <a:buFont typeface="Trebuchet MS"/>
              <a:buChar char="○"/>
              <a:defRPr sz="1600">
                <a:solidFill>
                  <a:srgbClr val="595959"/>
                </a:solidFill>
                <a:latin typeface="Trebuchet MS"/>
                <a:ea typeface="Trebuchet MS"/>
                <a:cs typeface="Trebuchet MS"/>
                <a:sym typeface="Trebuchet MS"/>
              </a:defRPr>
            </a:lvl5pPr>
            <a:lvl6pPr marL="2743200" lvl="5" indent="-330200">
              <a:spcBef>
                <a:spcPts val="0"/>
              </a:spcBef>
              <a:spcAft>
                <a:spcPts val="0"/>
              </a:spcAft>
              <a:buClr>
                <a:srgbClr val="595959"/>
              </a:buClr>
              <a:buSzPts val="1600"/>
              <a:buFont typeface="Trebuchet MS"/>
              <a:buChar char="■"/>
              <a:defRPr sz="1600">
                <a:solidFill>
                  <a:srgbClr val="595959"/>
                </a:solidFill>
                <a:latin typeface="Trebuchet MS"/>
                <a:ea typeface="Trebuchet MS"/>
                <a:cs typeface="Trebuchet MS"/>
                <a:sym typeface="Trebuchet MS"/>
              </a:defRPr>
            </a:lvl6pPr>
            <a:lvl7pPr marL="3200400" lvl="6" indent="-330200">
              <a:spcBef>
                <a:spcPts val="0"/>
              </a:spcBef>
              <a:spcAft>
                <a:spcPts val="0"/>
              </a:spcAft>
              <a:buClr>
                <a:srgbClr val="595959"/>
              </a:buClr>
              <a:buSzPts val="1600"/>
              <a:buFont typeface="Trebuchet MS"/>
              <a:buChar char="●"/>
              <a:defRPr sz="1600">
                <a:solidFill>
                  <a:srgbClr val="595959"/>
                </a:solidFill>
                <a:latin typeface="Trebuchet MS"/>
                <a:ea typeface="Trebuchet MS"/>
                <a:cs typeface="Trebuchet MS"/>
                <a:sym typeface="Trebuchet MS"/>
              </a:defRPr>
            </a:lvl7pPr>
            <a:lvl8pPr marL="3657600" lvl="7" indent="-330200">
              <a:spcBef>
                <a:spcPts val="0"/>
              </a:spcBef>
              <a:spcAft>
                <a:spcPts val="0"/>
              </a:spcAft>
              <a:buClr>
                <a:srgbClr val="595959"/>
              </a:buClr>
              <a:buSzPts val="1600"/>
              <a:buFont typeface="Trebuchet MS"/>
              <a:buChar char="○"/>
              <a:defRPr sz="1600">
                <a:solidFill>
                  <a:srgbClr val="595959"/>
                </a:solidFill>
                <a:latin typeface="Trebuchet MS"/>
                <a:ea typeface="Trebuchet MS"/>
                <a:cs typeface="Trebuchet MS"/>
                <a:sym typeface="Trebuchet MS"/>
              </a:defRPr>
            </a:lvl8pPr>
            <a:lvl9pPr marL="4114800" lvl="8" indent="-330200">
              <a:spcBef>
                <a:spcPts val="0"/>
              </a:spcBef>
              <a:spcAft>
                <a:spcPts val="0"/>
              </a:spcAft>
              <a:buClr>
                <a:srgbClr val="595959"/>
              </a:buClr>
              <a:buSzPts val="1600"/>
              <a:buFont typeface="Trebuchet MS"/>
              <a:buChar char="■"/>
              <a:defRPr sz="1600">
                <a:solidFill>
                  <a:srgbClr val="595959"/>
                </a:solidFill>
                <a:latin typeface="Trebuchet MS"/>
                <a:ea typeface="Trebuchet MS"/>
                <a:cs typeface="Trebuchet MS"/>
                <a:sym typeface="Trebuchet M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hapter">
  <p:cSld name="CUSTOM_1_2">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5"/>
          <p:cNvSpPr/>
          <p:nvPr/>
        </p:nvSpPr>
        <p:spPr>
          <a:xfrm>
            <a:off x="771259" y="2540000"/>
            <a:ext cx="1778100" cy="1778100"/>
          </a:xfrm>
          <a:prstGeom prst="donut">
            <a:avLst>
              <a:gd name="adj" fmla="val 15210"/>
            </a:avLst>
          </a:prstGeom>
          <a:solidFill>
            <a:srgbClr val="FFFFFF">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5"/>
          <p:cNvSpPr txBox="1">
            <a:spLocks noGrp="1"/>
          </p:cNvSpPr>
          <p:nvPr>
            <p:ph type="title"/>
          </p:nvPr>
        </p:nvSpPr>
        <p:spPr>
          <a:xfrm>
            <a:off x="2953525" y="2125650"/>
            <a:ext cx="5426100" cy="2617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4000">
                <a:solidFill>
                  <a:schemeClr val="lt1"/>
                </a:solidFill>
                <a:latin typeface="Trebuchet MS"/>
                <a:ea typeface="Trebuchet MS"/>
                <a:cs typeface="Trebuchet MS"/>
                <a:sym typeface="Trebuchet M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8" name="Google Shape;18;p5"/>
          <p:cNvSpPr txBox="1">
            <a:spLocks noGrp="1"/>
          </p:cNvSpPr>
          <p:nvPr>
            <p:ph type="title" idx="2"/>
          </p:nvPr>
        </p:nvSpPr>
        <p:spPr>
          <a:xfrm>
            <a:off x="548200" y="2293450"/>
            <a:ext cx="2248800" cy="2259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7200"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with logo">
  <p:cSld name="CUSTOM_1_1">
    <p:bg>
      <p:bgPr>
        <a:blipFill>
          <a:blip r:embed="rId2">
            <a:alphaModFix/>
          </a:blip>
          <a:stretch>
            <a:fillRect/>
          </a:stretch>
        </a:blipFill>
        <a:effectLst/>
      </p:bgPr>
    </p:bg>
    <p:spTree>
      <p:nvGrpSpPr>
        <p:cNvPr id="1"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ation">
  <p:cSld name="CUSTOM_1_1_1">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7"/>
          <p:cNvSpPr txBox="1">
            <a:spLocks noGrp="1"/>
          </p:cNvSpPr>
          <p:nvPr>
            <p:ph type="body" idx="1"/>
          </p:nvPr>
        </p:nvSpPr>
        <p:spPr>
          <a:xfrm>
            <a:off x="2335500" y="5538235"/>
            <a:ext cx="6046500" cy="660000"/>
          </a:xfrm>
          <a:prstGeom prst="rect">
            <a:avLst/>
          </a:prstGeom>
          <a:noFill/>
          <a:ln>
            <a:noFill/>
          </a:ln>
        </p:spPr>
        <p:txBody>
          <a:bodyPr spcFirstLastPara="1" wrap="square" lIns="91425" tIns="91425" rIns="91425" bIns="91425" anchor="ctr" anchorCtr="0">
            <a:noAutofit/>
          </a:bodyPr>
          <a:lstStyle>
            <a:lvl1pPr marL="457200" lvl="0" indent="-330200">
              <a:spcBef>
                <a:spcPts val="0"/>
              </a:spcBef>
              <a:spcAft>
                <a:spcPts val="0"/>
              </a:spcAft>
              <a:buClr>
                <a:schemeClr val="lt1"/>
              </a:buClr>
              <a:buSzPts val="1600"/>
              <a:buFont typeface="Trebuchet MS"/>
              <a:buChar char="●"/>
              <a:defRPr sz="1600">
                <a:solidFill>
                  <a:schemeClr val="lt1"/>
                </a:solidFill>
                <a:latin typeface="Trebuchet MS"/>
                <a:ea typeface="Trebuchet MS"/>
                <a:cs typeface="Trebuchet MS"/>
                <a:sym typeface="Trebuchet MS"/>
              </a:defRPr>
            </a:lvl1pPr>
            <a:lvl2pPr marL="914400" lvl="1" indent="-330200">
              <a:spcBef>
                <a:spcPts val="0"/>
              </a:spcBef>
              <a:spcAft>
                <a:spcPts val="0"/>
              </a:spcAft>
              <a:buClr>
                <a:schemeClr val="lt1"/>
              </a:buClr>
              <a:buSzPts val="1600"/>
              <a:buFont typeface="Trebuchet MS"/>
              <a:buChar char="○"/>
              <a:defRPr sz="1600">
                <a:solidFill>
                  <a:schemeClr val="lt1"/>
                </a:solidFill>
                <a:latin typeface="Trebuchet MS"/>
                <a:ea typeface="Trebuchet MS"/>
                <a:cs typeface="Trebuchet MS"/>
                <a:sym typeface="Trebuchet MS"/>
              </a:defRPr>
            </a:lvl2pPr>
            <a:lvl3pPr marL="1371600" lvl="2" indent="-330200">
              <a:spcBef>
                <a:spcPts val="0"/>
              </a:spcBef>
              <a:spcAft>
                <a:spcPts val="0"/>
              </a:spcAft>
              <a:buClr>
                <a:schemeClr val="lt1"/>
              </a:buClr>
              <a:buSzPts val="1600"/>
              <a:buFont typeface="Trebuchet MS"/>
              <a:buChar char="■"/>
              <a:defRPr sz="1600">
                <a:solidFill>
                  <a:schemeClr val="lt1"/>
                </a:solidFill>
                <a:latin typeface="Trebuchet MS"/>
                <a:ea typeface="Trebuchet MS"/>
                <a:cs typeface="Trebuchet MS"/>
                <a:sym typeface="Trebuchet MS"/>
              </a:defRPr>
            </a:lvl3pPr>
            <a:lvl4pPr marL="1828800" lvl="3" indent="-330200">
              <a:spcBef>
                <a:spcPts val="0"/>
              </a:spcBef>
              <a:spcAft>
                <a:spcPts val="0"/>
              </a:spcAft>
              <a:buClr>
                <a:schemeClr val="lt1"/>
              </a:buClr>
              <a:buSzPts val="1600"/>
              <a:buFont typeface="Trebuchet MS"/>
              <a:buChar char="●"/>
              <a:defRPr sz="1600">
                <a:solidFill>
                  <a:schemeClr val="lt1"/>
                </a:solidFill>
                <a:latin typeface="Trebuchet MS"/>
                <a:ea typeface="Trebuchet MS"/>
                <a:cs typeface="Trebuchet MS"/>
                <a:sym typeface="Trebuchet MS"/>
              </a:defRPr>
            </a:lvl4pPr>
            <a:lvl5pPr marL="2286000" lvl="4" indent="-330200">
              <a:spcBef>
                <a:spcPts val="0"/>
              </a:spcBef>
              <a:spcAft>
                <a:spcPts val="0"/>
              </a:spcAft>
              <a:buClr>
                <a:schemeClr val="lt1"/>
              </a:buClr>
              <a:buSzPts val="1600"/>
              <a:buFont typeface="Trebuchet MS"/>
              <a:buChar char="○"/>
              <a:defRPr sz="1600">
                <a:solidFill>
                  <a:schemeClr val="lt1"/>
                </a:solidFill>
                <a:latin typeface="Trebuchet MS"/>
                <a:ea typeface="Trebuchet MS"/>
                <a:cs typeface="Trebuchet MS"/>
                <a:sym typeface="Trebuchet MS"/>
              </a:defRPr>
            </a:lvl5pPr>
            <a:lvl6pPr marL="2743200" lvl="5" indent="-330200">
              <a:spcBef>
                <a:spcPts val="0"/>
              </a:spcBef>
              <a:spcAft>
                <a:spcPts val="0"/>
              </a:spcAft>
              <a:buClr>
                <a:schemeClr val="lt1"/>
              </a:buClr>
              <a:buSzPts val="1600"/>
              <a:buFont typeface="Trebuchet MS"/>
              <a:buChar char="■"/>
              <a:defRPr sz="1600">
                <a:solidFill>
                  <a:schemeClr val="lt1"/>
                </a:solidFill>
                <a:latin typeface="Trebuchet MS"/>
                <a:ea typeface="Trebuchet MS"/>
                <a:cs typeface="Trebuchet MS"/>
                <a:sym typeface="Trebuchet MS"/>
              </a:defRPr>
            </a:lvl6pPr>
            <a:lvl7pPr marL="3200400" lvl="6" indent="-330200">
              <a:spcBef>
                <a:spcPts val="0"/>
              </a:spcBef>
              <a:spcAft>
                <a:spcPts val="0"/>
              </a:spcAft>
              <a:buClr>
                <a:schemeClr val="lt1"/>
              </a:buClr>
              <a:buSzPts val="1600"/>
              <a:buFont typeface="Trebuchet MS"/>
              <a:buChar char="●"/>
              <a:defRPr sz="1600">
                <a:solidFill>
                  <a:schemeClr val="lt1"/>
                </a:solidFill>
                <a:latin typeface="Trebuchet MS"/>
                <a:ea typeface="Trebuchet MS"/>
                <a:cs typeface="Trebuchet MS"/>
                <a:sym typeface="Trebuchet MS"/>
              </a:defRPr>
            </a:lvl7pPr>
            <a:lvl8pPr marL="3657600" lvl="7" indent="-330200">
              <a:spcBef>
                <a:spcPts val="0"/>
              </a:spcBef>
              <a:spcAft>
                <a:spcPts val="0"/>
              </a:spcAft>
              <a:buClr>
                <a:schemeClr val="lt1"/>
              </a:buClr>
              <a:buSzPts val="1600"/>
              <a:buFont typeface="Trebuchet MS"/>
              <a:buChar char="○"/>
              <a:defRPr sz="1600">
                <a:solidFill>
                  <a:schemeClr val="lt1"/>
                </a:solidFill>
                <a:latin typeface="Trebuchet MS"/>
                <a:ea typeface="Trebuchet MS"/>
                <a:cs typeface="Trebuchet MS"/>
                <a:sym typeface="Trebuchet MS"/>
              </a:defRPr>
            </a:lvl8pPr>
            <a:lvl9pPr marL="4114800" lvl="8" indent="-330200">
              <a:spcBef>
                <a:spcPts val="0"/>
              </a:spcBef>
              <a:spcAft>
                <a:spcPts val="0"/>
              </a:spcAft>
              <a:buClr>
                <a:schemeClr val="lt1"/>
              </a:buClr>
              <a:buSzPts val="1600"/>
              <a:buFont typeface="Trebuchet MS"/>
              <a:buChar char="■"/>
              <a:defRPr sz="1600">
                <a:solidFill>
                  <a:schemeClr val="lt1"/>
                </a:solidFill>
                <a:latin typeface="Trebuchet MS"/>
                <a:ea typeface="Trebuchet MS"/>
                <a:cs typeface="Trebuchet MS"/>
                <a:sym typeface="Trebuchet MS"/>
              </a:defRPr>
            </a:lvl9pPr>
          </a:lstStyle>
          <a:p>
            <a:endParaRPr/>
          </a:p>
        </p:txBody>
      </p:sp>
      <p:sp>
        <p:nvSpPr>
          <p:cNvPr id="22" name="Google Shape;22;p7"/>
          <p:cNvSpPr txBox="1">
            <a:spLocks noGrp="1"/>
          </p:cNvSpPr>
          <p:nvPr>
            <p:ph type="body" idx="2"/>
          </p:nvPr>
        </p:nvSpPr>
        <p:spPr>
          <a:xfrm>
            <a:off x="2335500" y="3189100"/>
            <a:ext cx="6046500" cy="20760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chemeClr val="lt1"/>
              </a:buClr>
              <a:buSzPts val="3000"/>
              <a:buFont typeface="Trebuchet MS"/>
              <a:buChar char="●"/>
              <a:defRPr sz="3000">
                <a:solidFill>
                  <a:schemeClr val="lt1"/>
                </a:solidFill>
                <a:latin typeface="Trebuchet MS"/>
                <a:ea typeface="Trebuchet MS"/>
                <a:cs typeface="Trebuchet MS"/>
                <a:sym typeface="Trebuchet MS"/>
              </a:defRPr>
            </a:lvl1pPr>
            <a:lvl2pPr marL="914400" lvl="1" indent="-419100" rtl="0">
              <a:lnSpc>
                <a:spcPct val="115000"/>
              </a:lnSpc>
              <a:spcBef>
                <a:spcPts val="0"/>
              </a:spcBef>
              <a:spcAft>
                <a:spcPts val="0"/>
              </a:spcAft>
              <a:buClr>
                <a:schemeClr val="lt1"/>
              </a:buClr>
              <a:buSzPts val="3000"/>
              <a:buFont typeface="Trebuchet MS"/>
              <a:buChar char="○"/>
              <a:defRPr sz="3000">
                <a:solidFill>
                  <a:schemeClr val="lt1"/>
                </a:solidFill>
                <a:latin typeface="Trebuchet MS"/>
                <a:ea typeface="Trebuchet MS"/>
                <a:cs typeface="Trebuchet MS"/>
                <a:sym typeface="Trebuchet MS"/>
              </a:defRPr>
            </a:lvl2pPr>
            <a:lvl3pPr marL="1371600" lvl="2" indent="-419100" rtl="0">
              <a:lnSpc>
                <a:spcPct val="115000"/>
              </a:lnSpc>
              <a:spcBef>
                <a:spcPts val="0"/>
              </a:spcBef>
              <a:spcAft>
                <a:spcPts val="0"/>
              </a:spcAft>
              <a:buClr>
                <a:schemeClr val="lt1"/>
              </a:buClr>
              <a:buSzPts val="3000"/>
              <a:buFont typeface="Trebuchet MS"/>
              <a:buChar char="■"/>
              <a:defRPr sz="3000">
                <a:solidFill>
                  <a:schemeClr val="lt1"/>
                </a:solidFill>
                <a:latin typeface="Trebuchet MS"/>
                <a:ea typeface="Trebuchet MS"/>
                <a:cs typeface="Trebuchet MS"/>
                <a:sym typeface="Trebuchet MS"/>
              </a:defRPr>
            </a:lvl3pPr>
            <a:lvl4pPr marL="1828800" lvl="3" indent="-419100" rtl="0">
              <a:lnSpc>
                <a:spcPct val="115000"/>
              </a:lnSpc>
              <a:spcBef>
                <a:spcPts val="0"/>
              </a:spcBef>
              <a:spcAft>
                <a:spcPts val="0"/>
              </a:spcAft>
              <a:buClr>
                <a:schemeClr val="lt1"/>
              </a:buClr>
              <a:buSzPts val="3000"/>
              <a:buFont typeface="Trebuchet MS"/>
              <a:buChar char="●"/>
              <a:defRPr sz="3000">
                <a:solidFill>
                  <a:schemeClr val="lt1"/>
                </a:solidFill>
                <a:latin typeface="Trebuchet MS"/>
                <a:ea typeface="Trebuchet MS"/>
                <a:cs typeface="Trebuchet MS"/>
                <a:sym typeface="Trebuchet MS"/>
              </a:defRPr>
            </a:lvl4pPr>
            <a:lvl5pPr marL="2286000" lvl="4" indent="-419100" rtl="0">
              <a:lnSpc>
                <a:spcPct val="115000"/>
              </a:lnSpc>
              <a:spcBef>
                <a:spcPts val="0"/>
              </a:spcBef>
              <a:spcAft>
                <a:spcPts val="0"/>
              </a:spcAft>
              <a:buClr>
                <a:schemeClr val="lt1"/>
              </a:buClr>
              <a:buSzPts val="3000"/>
              <a:buFont typeface="Trebuchet MS"/>
              <a:buChar char="○"/>
              <a:defRPr sz="3000">
                <a:solidFill>
                  <a:schemeClr val="lt1"/>
                </a:solidFill>
                <a:latin typeface="Trebuchet MS"/>
                <a:ea typeface="Trebuchet MS"/>
                <a:cs typeface="Trebuchet MS"/>
                <a:sym typeface="Trebuchet MS"/>
              </a:defRPr>
            </a:lvl5pPr>
            <a:lvl6pPr marL="2743200" lvl="5" indent="-419100" rtl="0">
              <a:lnSpc>
                <a:spcPct val="115000"/>
              </a:lnSpc>
              <a:spcBef>
                <a:spcPts val="0"/>
              </a:spcBef>
              <a:spcAft>
                <a:spcPts val="0"/>
              </a:spcAft>
              <a:buClr>
                <a:schemeClr val="lt1"/>
              </a:buClr>
              <a:buSzPts val="3000"/>
              <a:buFont typeface="Trebuchet MS"/>
              <a:buChar char="■"/>
              <a:defRPr sz="3000">
                <a:solidFill>
                  <a:schemeClr val="lt1"/>
                </a:solidFill>
                <a:latin typeface="Trebuchet MS"/>
                <a:ea typeface="Trebuchet MS"/>
                <a:cs typeface="Trebuchet MS"/>
                <a:sym typeface="Trebuchet MS"/>
              </a:defRPr>
            </a:lvl6pPr>
            <a:lvl7pPr marL="3200400" lvl="6" indent="-419100" rtl="0">
              <a:lnSpc>
                <a:spcPct val="115000"/>
              </a:lnSpc>
              <a:spcBef>
                <a:spcPts val="0"/>
              </a:spcBef>
              <a:spcAft>
                <a:spcPts val="0"/>
              </a:spcAft>
              <a:buClr>
                <a:schemeClr val="lt1"/>
              </a:buClr>
              <a:buSzPts val="3000"/>
              <a:buFont typeface="Trebuchet MS"/>
              <a:buChar char="●"/>
              <a:defRPr sz="3000">
                <a:solidFill>
                  <a:schemeClr val="lt1"/>
                </a:solidFill>
                <a:latin typeface="Trebuchet MS"/>
                <a:ea typeface="Trebuchet MS"/>
                <a:cs typeface="Trebuchet MS"/>
                <a:sym typeface="Trebuchet MS"/>
              </a:defRPr>
            </a:lvl7pPr>
            <a:lvl8pPr marL="3657600" lvl="7" indent="-419100" rtl="0">
              <a:lnSpc>
                <a:spcPct val="115000"/>
              </a:lnSpc>
              <a:spcBef>
                <a:spcPts val="0"/>
              </a:spcBef>
              <a:spcAft>
                <a:spcPts val="0"/>
              </a:spcAft>
              <a:buClr>
                <a:schemeClr val="lt1"/>
              </a:buClr>
              <a:buSzPts val="3000"/>
              <a:buFont typeface="Trebuchet MS"/>
              <a:buChar char="○"/>
              <a:defRPr sz="3000">
                <a:solidFill>
                  <a:schemeClr val="lt1"/>
                </a:solidFill>
                <a:latin typeface="Trebuchet MS"/>
                <a:ea typeface="Trebuchet MS"/>
                <a:cs typeface="Trebuchet MS"/>
                <a:sym typeface="Trebuchet MS"/>
              </a:defRPr>
            </a:lvl8pPr>
            <a:lvl9pPr marL="4114800" lvl="8" indent="-419100" rtl="0">
              <a:lnSpc>
                <a:spcPct val="115000"/>
              </a:lnSpc>
              <a:spcBef>
                <a:spcPts val="0"/>
              </a:spcBef>
              <a:spcAft>
                <a:spcPts val="0"/>
              </a:spcAft>
              <a:buClr>
                <a:schemeClr val="lt1"/>
              </a:buClr>
              <a:buSzPts val="3000"/>
              <a:buFont typeface="Trebuchet MS"/>
              <a:buChar char="■"/>
              <a:defRPr sz="3000">
                <a:solidFill>
                  <a:schemeClr val="lt1"/>
                </a:solidFill>
                <a:latin typeface="Trebuchet MS"/>
                <a:ea typeface="Trebuchet MS"/>
                <a:cs typeface="Trebuchet MS"/>
                <a:sym typeface="Trebuchet M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p:cSld name="CUSTOM_3">
    <p:spTree>
      <p:nvGrpSpPr>
        <p:cNvPr id="1" name="Shape 24"/>
        <p:cNvGrpSpPr/>
        <p:nvPr/>
      </p:nvGrpSpPr>
      <p:grpSpPr>
        <a:xfrm>
          <a:off x="0" y="0"/>
          <a:ext cx="0" cy="0"/>
          <a:chOff x="0" y="0"/>
          <a:chExt cx="0" cy="0"/>
        </a:xfrm>
      </p:grpSpPr>
      <p:sp>
        <p:nvSpPr>
          <p:cNvPr id="25" name="Google Shape;25;p9"/>
          <p:cNvSpPr txBox="1">
            <a:spLocks noGrp="1"/>
          </p:cNvSpPr>
          <p:nvPr>
            <p:ph type="title"/>
          </p:nvPr>
        </p:nvSpPr>
        <p:spPr>
          <a:xfrm>
            <a:off x="760750" y="1739300"/>
            <a:ext cx="7620000" cy="61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4000" b="1">
                <a:solidFill>
                  <a:srgbClr val="875A7B"/>
                </a:solidFill>
                <a:latin typeface="Trebuchet MS"/>
                <a:ea typeface="Trebuchet MS"/>
                <a:cs typeface="Trebuchet MS"/>
                <a:sym typeface="Trebuchet M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6" name="Google Shape;26;p9"/>
          <p:cNvSpPr txBox="1">
            <a:spLocks noGrp="1"/>
          </p:cNvSpPr>
          <p:nvPr>
            <p:ph type="subTitle" idx="1"/>
          </p:nvPr>
        </p:nvSpPr>
        <p:spPr>
          <a:xfrm>
            <a:off x="783125" y="2450075"/>
            <a:ext cx="7620000" cy="5370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2400">
                <a:solidFill>
                  <a:srgbClr val="595959"/>
                </a:solidFill>
                <a:latin typeface="Trebuchet MS"/>
                <a:ea typeface="Trebuchet MS"/>
                <a:cs typeface="Trebuchet MS"/>
                <a:sym typeface="Trebuchet M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27" name="Google Shape;27;p9"/>
          <p:cNvSpPr txBox="1">
            <a:spLocks noGrp="1"/>
          </p:cNvSpPr>
          <p:nvPr>
            <p:ph type="body" idx="2"/>
          </p:nvPr>
        </p:nvSpPr>
        <p:spPr>
          <a:xfrm>
            <a:off x="783125" y="3356275"/>
            <a:ext cx="7620000" cy="2069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595959"/>
              </a:buClr>
              <a:buSzPts val="1800"/>
              <a:buFont typeface="Trebuchet MS"/>
              <a:buChar char="●"/>
              <a:defRPr sz="1800">
                <a:solidFill>
                  <a:srgbClr val="595959"/>
                </a:solidFill>
                <a:latin typeface="Trebuchet MS"/>
                <a:ea typeface="Trebuchet MS"/>
                <a:cs typeface="Trebuchet MS"/>
                <a:sym typeface="Trebuchet MS"/>
              </a:defRPr>
            </a:lvl1pPr>
            <a:lvl2pPr marL="914400" lvl="1" indent="-342900">
              <a:lnSpc>
                <a:spcPct val="115000"/>
              </a:lnSpc>
              <a:spcBef>
                <a:spcPts val="0"/>
              </a:spcBef>
              <a:spcAft>
                <a:spcPts val="0"/>
              </a:spcAft>
              <a:buClr>
                <a:srgbClr val="595959"/>
              </a:buClr>
              <a:buSzPts val="1800"/>
              <a:buFont typeface="Trebuchet MS"/>
              <a:buChar char="○"/>
              <a:defRPr sz="1800">
                <a:solidFill>
                  <a:srgbClr val="595959"/>
                </a:solidFill>
                <a:latin typeface="Trebuchet MS"/>
                <a:ea typeface="Trebuchet MS"/>
                <a:cs typeface="Trebuchet MS"/>
                <a:sym typeface="Trebuchet MS"/>
              </a:defRPr>
            </a:lvl2pPr>
            <a:lvl3pPr marL="1371600" lvl="2" indent="-342900">
              <a:lnSpc>
                <a:spcPct val="115000"/>
              </a:lnSpc>
              <a:spcBef>
                <a:spcPts val="0"/>
              </a:spcBef>
              <a:spcAft>
                <a:spcPts val="0"/>
              </a:spcAft>
              <a:buClr>
                <a:srgbClr val="595959"/>
              </a:buClr>
              <a:buSzPts val="1800"/>
              <a:buFont typeface="Trebuchet MS"/>
              <a:buChar char="■"/>
              <a:defRPr sz="1800">
                <a:solidFill>
                  <a:srgbClr val="595959"/>
                </a:solidFill>
                <a:latin typeface="Trebuchet MS"/>
                <a:ea typeface="Trebuchet MS"/>
                <a:cs typeface="Trebuchet MS"/>
                <a:sym typeface="Trebuchet MS"/>
              </a:defRPr>
            </a:lvl3pPr>
            <a:lvl4pPr marL="1828800" lvl="3" indent="-342900">
              <a:lnSpc>
                <a:spcPct val="115000"/>
              </a:lnSpc>
              <a:spcBef>
                <a:spcPts val="0"/>
              </a:spcBef>
              <a:spcAft>
                <a:spcPts val="0"/>
              </a:spcAft>
              <a:buClr>
                <a:srgbClr val="595959"/>
              </a:buClr>
              <a:buSzPts val="1800"/>
              <a:buFont typeface="Trebuchet MS"/>
              <a:buChar char="●"/>
              <a:defRPr sz="1800">
                <a:solidFill>
                  <a:srgbClr val="595959"/>
                </a:solidFill>
                <a:latin typeface="Trebuchet MS"/>
                <a:ea typeface="Trebuchet MS"/>
                <a:cs typeface="Trebuchet MS"/>
                <a:sym typeface="Trebuchet MS"/>
              </a:defRPr>
            </a:lvl4pPr>
            <a:lvl5pPr marL="2286000" lvl="4" indent="-342900">
              <a:lnSpc>
                <a:spcPct val="115000"/>
              </a:lnSpc>
              <a:spcBef>
                <a:spcPts val="0"/>
              </a:spcBef>
              <a:spcAft>
                <a:spcPts val="0"/>
              </a:spcAft>
              <a:buClr>
                <a:srgbClr val="595959"/>
              </a:buClr>
              <a:buSzPts val="1800"/>
              <a:buFont typeface="Trebuchet MS"/>
              <a:buChar char="○"/>
              <a:defRPr sz="1800">
                <a:solidFill>
                  <a:srgbClr val="595959"/>
                </a:solidFill>
                <a:latin typeface="Trebuchet MS"/>
                <a:ea typeface="Trebuchet MS"/>
                <a:cs typeface="Trebuchet MS"/>
                <a:sym typeface="Trebuchet MS"/>
              </a:defRPr>
            </a:lvl5pPr>
            <a:lvl6pPr marL="2743200" lvl="5" indent="-342900">
              <a:lnSpc>
                <a:spcPct val="115000"/>
              </a:lnSpc>
              <a:spcBef>
                <a:spcPts val="0"/>
              </a:spcBef>
              <a:spcAft>
                <a:spcPts val="0"/>
              </a:spcAft>
              <a:buClr>
                <a:srgbClr val="595959"/>
              </a:buClr>
              <a:buSzPts val="1800"/>
              <a:buFont typeface="Trebuchet MS"/>
              <a:buChar char="■"/>
              <a:defRPr sz="1800">
                <a:solidFill>
                  <a:srgbClr val="595959"/>
                </a:solidFill>
                <a:latin typeface="Trebuchet MS"/>
                <a:ea typeface="Trebuchet MS"/>
                <a:cs typeface="Trebuchet MS"/>
                <a:sym typeface="Trebuchet MS"/>
              </a:defRPr>
            </a:lvl6pPr>
            <a:lvl7pPr marL="3200400" lvl="6" indent="-342900">
              <a:lnSpc>
                <a:spcPct val="115000"/>
              </a:lnSpc>
              <a:spcBef>
                <a:spcPts val="0"/>
              </a:spcBef>
              <a:spcAft>
                <a:spcPts val="0"/>
              </a:spcAft>
              <a:buClr>
                <a:srgbClr val="595959"/>
              </a:buClr>
              <a:buSzPts val="1800"/>
              <a:buFont typeface="Trebuchet MS"/>
              <a:buChar char="●"/>
              <a:defRPr sz="1800">
                <a:solidFill>
                  <a:srgbClr val="595959"/>
                </a:solidFill>
                <a:latin typeface="Trebuchet MS"/>
                <a:ea typeface="Trebuchet MS"/>
                <a:cs typeface="Trebuchet MS"/>
                <a:sym typeface="Trebuchet MS"/>
              </a:defRPr>
            </a:lvl7pPr>
            <a:lvl8pPr marL="3657600" lvl="7" indent="-342900">
              <a:lnSpc>
                <a:spcPct val="115000"/>
              </a:lnSpc>
              <a:spcBef>
                <a:spcPts val="0"/>
              </a:spcBef>
              <a:spcAft>
                <a:spcPts val="0"/>
              </a:spcAft>
              <a:buClr>
                <a:srgbClr val="595959"/>
              </a:buClr>
              <a:buSzPts val="1800"/>
              <a:buFont typeface="Trebuchet MS"/>
              <a:buChar char="○"/>
              <a:defRPr sz="1800">
                <a:solidFill>
                  <a:srgbClr val="595959"/>
                </a:solidFill>
                <a:latin typeface="Trebuchet MS"/>
                <a:ea typeface="Trebuchet MS"/>
                <a:cs typeface="Trebuchet MS"/>
                <a:sym typeface="Trebuchet MS"/>
              </a:defRPr>
            </a:lvl8pPr>
            <a:lvl9pPr marL="4114800" lvl="8" indent="-342900">
              <a:lnSpc>
                <a:spcPct val="115000"/>
              </a:lnSpc>
              <a:spcBef>
                <a:spcPts val="0"/>
              </a:spcBef>
              <a:spcAft>
                <a:spcPts val="0"/>
              </a:spcAft>
              <a:buClr>
                <a:srgbClr val="595959"/>
              </a:buClr>
              <a:buSzPts val="1800"/>
              <a:buFont typeface="Trebuchet MS"/>
              <a:buChar char="■"/>
              <a:defRPr sz="1800">
                <a:solidFill>
                  <a:srgbClr val="595959"/>
                </a:solidFill>
                <a:latin typeface="Trebuchet MS"/>
                <a:ea typeface="Trebuchet MS"/>
                <a:cs typeface="Trebuchet MS"/>
                <a:sym typeface="Trebuchet M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rgbClr val="595959"/>
                </a:solidFill>
              </a:defRPr>
            </a:lvl1pPr>
            <a:lvl2pPr lvl="1" algn="r" rtl="0">
              <a:buNone/>
              <a:defRPr sz="1000">
                <a:solidFill>
                  <a:srgbClr val="595959"/>
                </a:solidFill>
              </a:defRPr>
            </a:lvl2pPr>
            <a:lvl3pPr lvl="2" algn="r" rtl="0">
              <a:buNone/>
              <a:defRPr sz="1000">
                <a:solidFill>
                  <a:srgbClr val="595959"/>
                </a:solidFill>
              </a:defRPr>
            </a:lvl3pPr>
            <a:lvl4pPr lvl="3" algn="r" rtl="0">
              <a:buNone/>
              <a:defRPr sz="1000">
                <a:solidFill>
                  <a:srgbClr val="595959"/>
                </a:solidFill>
              </a:defRPr>
            </a:lvl4pPr>
            <a:lvl5pPr lvl="4" algn="r" rtl="0">
              <a:buNone/>
              <a:defRPr sz="1000">
                <a:solidFill>
                  <a:srgbClr val="595959"/>
                </a:solidFill>
              </a:defRPr>
            </a:lvl5pPr>
            <a:lvl6pPr lvl="5" algn="r" rtl="0">
              <a:buNone/>
              <a:defRPr sz="1000">
                <a:solidFill>
                  <a:srgbClr val="595959"/>
                </a:solidFill>
              </a:defRPr>
            </a:lvl6pPr>
            <a:lvl7pPr lvl="6" algn="r" rtl="0">
              <a:buNone/>
              <a:defRPr sz="1000">
                <a:solidFill>
                  <a:srgbClr val="595959"/>
                </a:solidFill>
              </a:defRPr>
            </a:lvl7pPr>
            <a:lvl8pPr lvl="7" algn="r" rtl="0">
              <a:buNone/>
              <a:defRPr sz="1000">
                <a:solidFill>
                  <a:srgbClr val="595959"/>
                </a:solidFill>
              </a:defRPr>
            </a:lvl8pPr>
            <a:lvl9pPr lvl="8" algn="r" rtl="0">
              <a:buNone/>
              <a:defRPr sz="1000">
                <a:solidFill>
                  <a:srgbClr val="595959"/>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acme-inc1.odoo.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survey.odoo.com/survey/start/39d27ed5-177c-4f31-99e5-4a5a273be7f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783125" y="682450"/>
            <a:ext cx="7620000" cy="297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t>Helpdesk Integration</a:t>
            </a:r>
            <a:endParaRPr dirty="0"/>
          </a:p>
        </p:txBody>
      </p:sp>
      <p:sp>
        <p:nvSpPr>
          <p:cNvPr id="34" name="Google Shape;34;p11"/>
          <p:cNvSpPr txBox="1">
            <a:spLocks noGrp="1"/>
          </p:cNvSpPr>
          <p:nvPr>
            <p:ph type="subTitle" idx="1"/>
          </p:nvPr>
        </p:nvSpPr>
        <p:spPr>
          <a:xfrm>
            <a:off x="771950" y="3658350"/>
            <a:ext cx="7620000" cy="12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Website Training Series</a:t>
            </a:r>
            <a:endParaRPr dirty="0"/>
          </a:p>
        </p:txBody>
      </p:sp>
      <p:sp>
        <p:nvSpPr>
          <p:cNvPr id="35" name="Google Shape;35;p11"/>
          <p:cNvSpPr txBox="1">
            <a:spLocks noGrp="1"/>
          </p:cNvSpPr>
          <p:nvPr>
            <p:ph type="body" idx="2"/>
          </p:nvPr>
        </p:nvSpPr>
        <p:spPr>
          <a:xfrm>
            <a:off x="771825" y="5571425"/>
            <a:ext cx="7620000" cy="749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b="1" dirty="0" smtClean="0"/>
              <a:t>Cristopher Cravioto </a:t>
            </a:r>
            <a:r>
              <a:rPr lang="en" sz="1600" dirty="0" smtClean="0"/>
              <a:t>• Helpdesk Specialist at ACME Inc</a:t>
            </a:r>
            <a:endParaRPr sz="1400" dirty="0"/>
          </a:p>
        </p:txBody>
      </p:sp>
      <p:sp>
        <p:nvSpPr>
          <p:cNvPr id="38" name="Google Shape;38;p11"/>
          <p:cNvSpPr txBox="1">
            <a:spLocks noGrp="1"/>
          </p:cNvSpPr>
          <p:nvPr>
            <p:ph type="body" idx="2"/>
          </p:nvPr>
        </p:nvSpPr>
        <p:spPr>
          <a:xfrm>
            <a:off x="7546070" y="530050"/>
            <a:ext cx="933600" cy="3567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dk1"/>
              </a:buClr>
              <a:buSzPts val="1100"/>
              <a:buFont typeface="Arial"/>
              <a:buNone/>
            </a:pPr>
            <a:r>
              <a:rPr lang="en" sz="1400" dirty="0" smtClean="0">
                <a:solidFill>
                  <a:srgbClr val="FFFFFF"/>
                </a:solidFill>
              </a:rPr>
              <a:t>2020</a:t>
            </a:r>
            <a:endParaRPr sz="1400" dirty="0">
              <a:solidFill>
                <a:srgbClr val="FFFFFF"/>
              </a:solidFill>
            </a:endParaRPr>
          </a:p>
        </p:txBody>
      </p:sp>
      <p:pic>
        <p:nvPicPr>
          <p:cNvPr id="2052" name="Picture 4" descr="ACME CORPORATION - Acme Corporation - Tapestry | TeePublic"/>
          <p:cNvPicPr>
            <a:picLocks noChangeAspect="1" noChangeArrowheads="1"/>
          </p:cNvPicPr>
          <p:nvPr/>
        </p:nvPicPr>
        <p:blipFill rotWithShape="1">
          <a:blip r:embed="rId3">
            <a:extLst>
              <a:ext uri="{28A0092B-C50C-407E-A947-70E740481C1C}">
                <a14:useLocalDpi xmlns:a14="http://schemas.microsoft.com/office/drawing/2010/main" val="0"/>
              </a:ext>
            </a:extLst>
          </a:blip>
          <a:srcRect t="30846" b="30180"/>
          <a:stretch/>
        </p:blipFill>
        <p:spPr bwMode="auto">
          <a:xfrm>
            <a:off x="6837361" y="886750"/>
            <a:ext cx="1642309" cy="6400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769063" y="321520"/>
            <a:ext cx="7620000" cy="61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Help Center / Forum</a:t>
            </a:r>
            <a:endParaRPr dirty="0"/>
          </a:p>
        </p:txBody>
      </p:sp>
      <p:sp>
        <p:nvSpPr>
          <p:cNvPr id="76" name="Google Shape;76;p15"/>
          <p:cNvSpPr txBox="1">
            <a:spLocks noGrp="1"/>
          </p:cNvSpPr>
          <p:nvPr>
            <p:ph type="subTitle" idx="1"/>
          </p:nvPr>
        </p:nvSpPr>
        <p:spPr>
          <a:xfrm>
            <a:off x="791438" y="956095"/>
            <a:ext cx="7620000" cy="53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Karma / Point System</a:t>
            </a:r>
            <a:endParaRPr dirty="0"/>
          </a:p>
        </p:txBody>
      </p:sp>
      <p:sp>
        <p:nvSpPr>
          <p:cNvPr id="77" name="Google Shape;77;p15"/>
          <p:cNvSpPr txBox="1">
            <a:spLocks noGrp="1"/>
          </p:cNvSpPr>
          <p:nvPr>
            <p:ph type="body" idx="2"/>
          </p:nvPr>
        </p:nvSpPr>
        <p:spPr>
          <a:xfrm>
            <a:off x="791438" y="1709895"/>
            <a:ext cx="7620000" cy="191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dirty="0" smtClean="0"/>
              <a:t>Help centers in Odoo have a built in point system called “karma” where being active in the forum will award you points which unlock additional features in the forum.</a:t>
            </a:r>
            <a:endParaRPr dirty="0"/>
          </a:p>
          <a:p>
            <a:pPr marL="0" lvl="0" indent="0" algn="l" rtl="0">
              <a:spcBef>
                <a:spcPts val="0"/>
              </a:spcBef>
              <a:spcAft>
                <a:spcPts val="0"/>
              </a:spcAft>
              <a:buClr>
                <a:srgbClr val="000000"/>
              </a:buClr>
              <a:buSzPts val="1100"/>
              <a:buFont typeface="Arial"/>
              <a:buNone/>
            </a:pPr>
            <a:endParaRPr dirty="0"/>
          </a:p>
        </p:txBody>
      </p:sp>
      <p:pic>
        <p:nvPicPr>
          <p:cNvPr id="3" name="Picture 2"/>
          <p:cNvPicPr>
            <a:picLocks noChangeAspect="1"/>
          </p:cNvPicPr>
          <p:nvPr/>
        </p:nvPicPr>
        <p:blipFill>
          <a:blip r:embed="rId3"/>
          <a:stretch>
            <a:fillRect/>
          </a:stretch>
        </p:blipFill>
        <p:spPr>
          <a:xfrm>
            <a:off x="2858581" y="3092844"/>
            <a:ext cx="3485714" cy="267619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760750" y="205141"/>
            <a:ext cx="7620000" cy="61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Help Center / Forum</a:t>
            </a:r>
            <a:endParaRPr dirty="0"/>
          </a:p>
        </p:txBody>
      </p:sp>
      <p:sp>
        <p:nvSpPr>
          <p:cNvPr id="76" name="Google Shape;76;p15"/>
          <p:cNvSpPr txBox="1">
            <a:spLocks noGrp="1"/>
          </p:cNvSpPr>
          <p:nvPr>
            <p:ph type="subTitle" idx="1"/>
          </p:nvPr>
        </p:nvSpPr>
        <p:spPr>
          <a:xfrm>
            <a:off x="783125" y="839716"/>
            <a:ext cx="7620000" cy="53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Karma Related Rights</a:t>
            </a:r>
            <a:endParaRPr dirty="0"/>
          </a:p>
        </p:txBody>
      </p:sp>
      <p:pic>
        <p:nvPicPr>
          <p:cNvPr id="2" name="Picture 1"/>
          <p:cNvPicPr>
            <a:picLocks noChangeAspect="1"/>
          </p:cNvPicPr>
          <p:nvPr/>
        </p:nvPicPr>
        <p:blipFill>
          <a:blip r:embed="rId3"/>
          <a:stretch>
            <a:fillRect/>
          </a:stretch>
        </p:blipFill>
        <p:spPr>
          <a:xfrm>
            <a:off x="950268" y="1627847"/>
            <a:ext cx="7285714" cy="4961905"/>
          </a:xfrm>
          <a:prstGeom prst="rect">
            <a:avLst/>
          </a:prstGeom>
        </p:spPr>
      </p:pic>
    </p:spTree>
    <p:extLst>
      <p:ext uri="{BB962C8B-B14F-4D97-AF65-F5344CB8AC3E}">
        <p14:creationId xmlns:p14="http://schemas.microsoft.com/office/powerpoint/2010/main" val="277042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760750" y="205141"/>
            <a:ext cx="7620000" cy="61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Help Center / Forum</a:t>
            </a:r>
            <a:endParaRPr dirty="0"/>
          </a:p>
        </p:txBody>
      </p:sp>
      <p:sp>
        <p:nvSpPr>
          <p:cNvPr id="76" name="Google Shape;76;p15"/>
          <p:cNvSpPr txBox="1">
            <a:spLocks noGrp="1"/>
          </p:cNvSpPr>
          <p:nvPr>
            <p:ph type="subTitle" idx="1"/>
          </p:nvPr>
        </p:nvSpPr>
        <p:spPr>
          <a:xfrm>
            <a:off x="783125" y="839716"/>
            <a:ext cx="7620000" cy="53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Backend Forum Handling</a:t>
            </a:r>
            <a:endParaRPr dirty="0"/>
          </a:p>
        </p:txBody>
      </p:sp>
      <p:sp>
        <p:nvSpPr>
          <p:cNvPr id="5" name="Google Shape;77;p15"/>
          <p:cNvSpPr txBox="1">
            <a:spLocks noGrp="1"/>
          </p:cNvSpPr>
          <p:nvPr>
            <p:ph type="body" idx="2"/>
          </p:nvPr>
        </p:nvSpPr>
        <p:spPr>
          <a:xfrm>
            <a:off x="791438" y="1709895"/>
            <a:ext cx="7620000" cy="191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dirty="0" smtClean="0"/>
              <a:t>If you would like grant karma to your employees so they can administrate the website or gain access to all features, you can add the “karma” field on the user page.</a:t>
            </a:r>
            <a:endParaRPr dirty="0"/>
          </a:p>
          <a:p>
            <a:pPr marL="0" lvl="0" indent="0" algn="l" rtl="0">
              <a:spcBef>
                <a:spcPts val="0"/>
              </a:spcBef>
              <a:spcAft>
                <a:spcPts val="0"/>
              </a:spcAft>
              <a:buClr>
                <a:srgbClr val="000000"/>
              </a:buClr>
              <a:buSzPts val="1100"/>
              <a:buFont typeface="Arial"/>
              <a:buNone/>
            </a:pPr>
            <a:endParaRPr dirty="0"/>
          </a:p>
        </p:txBody>
      </p:sp>
      <p:pic>
        <p:nvPicPr>
          <p:cNvPr id="3" name="Picture 2"/>
          <p:cNvPicPr>
            <a:picLocks noChangeAspect="1"/>
          </p:cNvPicPr>
          <p:nvPr/>
        </p:nvPicPr>
        <p:blipFill>
          <a:blip r:embed="rId3"/>
          <a:stretch>
            <a:fillRect/>
          </a:stretch>
        </p:blipFill>
        <p:spPr>
          <a:xfrm>
            <a:off x="1935630" y="2917975"/>
            <a:ext cx="4371927" cy="3749040"/>
          </a:xfrm>
          <a:prstGeom prst="rect">
            <a:avLst/>
          </a:prstGeom>
        </p:spPr>
      </p:pic>
    </p:spTree>
    <p:extLst>
      <p:ext uri="{BB962C8B-B14F-4D97-AF65-F5344CB8AC3E}">
        <p14:creationId xmlns:p14="http://schemas.microsoft.com/office/powerpoint/2010/main" val="632833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760750" y="205141"/>
            <a:ext cx="7620000" cy="61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Help Center / Forum</a:t>
            </a:r>
            <a:endParaRPr dirty="0"/>
          </a:p>
        </p:txBody>
      </p:sp>
      <p:sp>
        <p:nvSpPr>
          <p:cNvPr id="76" name="Google Shape;76;p15"/>
          <p:cNvSpPr txBox="1">
            <a:spLocks noGrp="1"/>
          </p:cNvSpPr>
          <p:nvPr>
            <p:ph type="subTitle" idx="1"/>
          </p:nvPr>
        </p:nvSpPr>
        <p:spPr>
          <a:xfrm>
            <a:off x="783125" y="839716"/>
            <a:ext cx="7620000" cy="53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Backend Forum Handling</a:t>
            </a:r>
            <a:endParaRPr dirty="0"/>
          </a:p>
        </p:txBody>
      </p:sp>
      <p:sp>
        <p:nvSpPr>
          <p:cNvPr id="5" name="Google Shape;77;p15"/>
          <p:cNvSpPr txBox="1">
            <a:spLocks noGrp="1"/>
          </p:cNvSpPr>
          <p:nvPr>
            <p:ph type="body" idx="2"/>
          </p:nvPr>
        </p:nvSpPr>
        <p:spPr>
          <a:xfrm>
            <a:off x="791438" y="1709895"/>
            <a:ext cx="7620000" cy="191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dirty="0" smtClean="0"/>
              <a:t>If you would like grant karma to your employees so they can administrate the website or gain access to all features, you can add the “karma” field on the user page.</a:t>
            </a:r>
            <a:endParaRPr dirty="0"/>
          </a:p>
          <a:p>
            <a:pPr marL="0" lvl="0" indent="0" algn="l" rtl="0">
              <a:spcBef>
                <a:spcPts val="0"/>
              </a:spcBef>
              <a:spcAft>
                <a:spcPts val="0"/>
              </a:spcAft>
              <a:buClr>
                <a:srgbClr val="000000"/>
              </a:buClr>
              <a:buSzPts val="1100"/>
              <a:buFont typeface="Arial"/>
              <a:buNone/>
            </a:pPr>
            <a:endParaRPr dirty="0"/>
          </a:p>
        </p:txBody>
      </p:sp>
      <p:pic>
        <p:nvPicPr>
          <p:cNvPr id="3" name="Picture 2"/>
          <p:cNvPicPr>
            <a:picLocks noChangeAspect="1"/>
          </p:cNvPicPr>
          <p:nvPr/>
        </p:nvPicPr>
        <p:blipFill>
          <a:blip r:embed="rId3"/>
          <a:stretch>
            <a:fillRect/>
          </a:stretch>
        </p:blipFill>
        <p:spPr>
          <a:xfrm>
            <a:off x="1935630" y="2917975"/>
            <a:ext cx="4371927" cy="3749040"/>
          </a:xfrm>
          <a:prstGeom prst="rect">
            <a:avLst/>
          </a:prstGeom>
        </p:spPr>
      </p:pic>
    </p:spTree>
    <p:extLst>
      <p:ext uri="{BB962C8B-B14F-4D97-AF65-F5344CB8AC3E}">
        <p14:creationId xmlns:p14="http://schemas.microsoft.com/office/powerpoint/2010/main" val="1629521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p:nvPr/>
        </p:nvSpPr>
        <p:spPr>
          <a:xfrm>
            <a:off x="2930400" y="2118600"/>
            <a:ext cx="5451600" cy="262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err="1" smtClean="0">
                <a:solidFill>
                  <a:schemeClr val="lt1"/>
                </a:solidFill>
                <a:latin typeface="Trebuchet MS"/>
                <a:ea typeface="Trebuchet MS"/>
                <a:cs typeface="Trebuchet MS"/>
                <a:sym typeface="Trebuchet MS"/>
              </a:rPr>
              <a:t>Livechat</a:t>
            </a:r>
            <a:endParaRPr sz="4000" b="1" dirty="0">
              <a:solidFill>
                <a:schemeClr val="lt1"/>
              </a:solidFill>
              <a:latin typeface="Trebuchet MS"/>
              <a:ea typeface="Trebuchet MS"/>
              <a:cs typeface="Trebuchet MS"/>
              <a:sym typeface="Trebuchet MS"/>
            </a:endParaRPr>
          </a:p>
        </p:txBody>
      </p:sp>
      <p:sp>
        <p:nvSpPr>
          <p:cNvPr id="63" name="Google Shape;63;p13"/>
          <p:cNvSpPr/>
          <p:nvPr/>
        </p:nvSpPr>
        <p:spPr>
          <a:xfrm>
            <a:off x="771259" y="2540000"/>
            <a:ext cx="1778100" cy="1778100"/>
          </a:xfrm>
          <a:prstGeom prst="donut">
            <a:avLst>
              <a:gd name="adj" fmla="val 15210"/>
            </a:avLst>
          </a:prstGeom>
          <a:solidFill>
            <a:srgbClr val="FFFFFF">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txBox="1"/>
          <p:nvPr/>
        </p:nvSpPr>
        <p:spPr>
          <a:xfrm>
            <a:off x="528924" y="2297550"/>
            <a:ext cx="2262900" cy="226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smtClean="0">
                <a:solidFill>
                  <a:schemeClr val="lt1"/>
                </a:solidFill>
              </a:rPr>
              <a:t>4</a:t>
            </a:r>
            <a:endParaRPr sz="7200" b="1" dirty="0">
              <a:solidFill>
                <a:schemeClr val="lt1"/>
              </a:solidFill>
            </a:endParaRPr>
          </a:p>
        </p:txBody>
      </p:sp>
    </p:spTree>
    <p:extLst>
      <p:ext uri="{BB962C8B-B14F-4D97-AF65-F5344CB8AC3E}">
        <p14:creationId xmlns:p14="http://schemas.microsoft.com/office/powerpoint/2010/main" val="4032594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760750" y="205141"/>
            <a:ext cx="7620000" cy="61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Livechat</a:t>
            </a:r>
            <a:endParaRPr dirty="0"/>
          </a:p>
        </p:txBody>
      </p:sp>
      <p:sp>
        <p:nvSpPr>
          <p:cNvPr id="76" name="Google Shape;76;p15"/>
          <p:cNvSpPr txBox="1">
            <a:spLocks noGrp="1"/>
          </p:cNvSpPr>
          <p:nvPr>
            <p:ph type="subTitle" idx="1"/>
          </p:nvPr>
        </p:nvSpPr>
        <p:spPr>
          <a:xfrm>
            <a:off x="783125" y="839716"/>
            <a:ext cx="7620000" cy="53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Creating a ticket</a:t>
            </a:r>
            <a:endParaRPr dirty="0"/>
          </a:p>
        </p:txBody>
      </p:sp>
      <p:sp>
        <p:nvSpPr>
          <p:cNvPr id="5" name="Google Shape;77;p15"/>
          <p:cNvSpPr txBox="1">
            <a:spLocks noGrp="1"/>
          </p:cNvSpPr>
          <p:nvPr>
            <p:ph type="body" idx="2"/>
          </p:nvPr>
        </p:nvSpPr>
        <p:spPr>
          <a:xfrm>
            <a:off x="791438" y="1709895"/>
            <a:ext cx="7620000" cy="191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dirty="0" smtClean="0"/>
              <a:t>People assigned to </a:t>
            </a:r>
            <a:r>
              <a:rPr lang="en-US" dirty="0" err="1" smtClean="0"/>
              <a:t>livechat</a:t>
            </a:r>
            <a:r>
              <a:rPr lang="en-US" dirty="0" smtClean="0"/>
              <a:t> channels can access several commands from the chat window, these can help them create a helpdesk ticket or search for an existing one.</a:t>
            </a:r>
            <a:endParaRPr dirty="0"/>
          </a:p>
          <a:p>
            <a:pPr marL="0" lvl="0" indent="0" algn="l" rtl="0">
              <a:spcBef>
                <a:spcPts val="0"/>
              </a:spcBef>
              <a:spcAft>
                <a:spcPts val="0"/>
              </a:spcAft>
              <a:buClr>
                <a:srgbClr val="000000"/>
              </a:buClr>
              <a:buSzPts val="1100"/>
              <a:buFont typeface="Arial"/>
              <a:buNone/>
            </a:pPr>
            <a:endParaRPr dirty="0"/>
          </a:p>
        </p:txBody>
      </p:sp>
      <p:pic>
        <p:nvPicPr>
          <p:cNvPr id="2" name="Picture 1"/>
          <p:cNvPicPr>
            <a:picLocks noChangeAspect="1"/>
          </p:cNvPicPr>
          <p:nvPr/>
        </p:nvPicPr>
        <p:blipFill>
          <a:blip r:embed="rId3"/>
          <a:stretch>
            <a:fillRect/>
          </a:stretch>
        </p:blipFill>
        <p:spPr>
          <a:xfrm>
            <a:off x="2894559" y="2962762"/>
            <a:ext cx="3352381" cy="3895238"/>
          </a:xfrm>
          <a:prstGeom prst="rect">
            <a:avLst/>
          </a:prstGeom>
        </p:spPr>
      </p:pic>
    </p:spTree>
    <p:extLst>
      <p:ext uri="{BB962C8B-B14F-4D97-AF65-F5344CB8AC3E}">
        <p14:creationId xmlns:p14="http://schemas.microsoft.com/office/powerpoint/2010/main" val="1266968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760750" y="205141"/>
            <a:ext cx="7620000" cy="61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Livechat</a:t>
            </a:r>
            <a:endParaRPr dirty="0"/>
          </a:p>
        </p:txBody>
      </p:sp>
      <p:sp>
        <p:nvSpPr>
          <p:cNvPr id="76" name="Google Shape;76;p15"/>
          <p:cNvSpPr txBox="1">
            <a:spLocks noGrp="1"/>
          </p:cNvSpPr>
          <p:nvPr>
            <p:ph type="subTitle" idx="1"/>
          </p:nvPr>
        </p:nvSpPr>
        <p:spPr>
          <a:xfrm>
            <a:off x="783125" y="839716"/>
            <a:ext cx="7620000" cy="53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Ticket created from the chat:</a:t>
            </a:r>
            <a:endParaRPr dirty="0"/>
          </a:p>
        </p:txBody>
      </p:sp>
      <p:sp>
        <p:nvSpPr>
          <p:cNvPr id="5" name="Google Shape;77;p15"/>
          <p:cNvSpPr txBox="1">
            <a:spLocks noGrp="1"/>
          </p:cNvSpPr>
          <p:nvPr>
            <p:ph type="body" idx="2"/>
          </p:nvPr>
        </p:nvSpPr>
        <p:spPr>
          <a:xfrm>
            <a:off x="791438" y="1709895"/>
            <a:ext cx="7620000" cy="191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dirty="0" smtClean="0"/>
              <a:t>They will keep the conversation in the body of the ticket. Followers of the ticket will be sent an email and portal users can then follow any tickets on their portal page.</a:t>
            </a:r>
            <a:endParaRPr dirty="0"/>
          </a:p>
        </p:txBody>
      </p:sp>
      <p:pic>
        <p:nvPicPr>
          <p:cNvPr id="2" name="Picture 1"/>
          <p:cNvPicPr>
            <a:picLocks noChangeAspect="1"/>
          </p:cNvPicPr>
          <p:nvPr/>
        </p:nvPicPr>
        <p:blipFill>
          <a:blip r:embed="rId3"/>
          <a:stretch>
            <a:fillRect/>
          </a:stretch>
        </p:blipFill>
        <p:spPr>
          <a:xfrm>
            <a:off x="2894559" y="2962762"/>
            <a:ext cx="3352381" cy="3895238"/>
          </a:xfrm>
          <a:prstGeom prst="rect">
            <a:avLst/>
          </a:prstGeom>
        </p:spPr>
      </p:pic>
    </p:spTree>
    <p:extLst>
      <p:ext uri="{BB962C8B-B14F-4D97-AF65-F5344CB8AC3E}">
        <p14:creationId xmlns:p14="http://schemas.microsoft.com/office/powerpoint/2010/main" val="3509226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CME | Looney Tunes Wiki | Fan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110" y="1188720"/>
            <a:ext cx="5669280" cy="56692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Get Your Tickets In!</a:t>
            </a:r>
            <a:endParaRPr lang="es-MX" dirty="0"/>
          </a:p>
        </p:txBody>
      </p:sp>
      <p:sp>
        <p:nvSpPr>
          <p:cNvPr id="4" name="Google Shape;77;p15"/>
          <p:cNvSpPr txBox="1">
            <a:spLocks noGrp="1"/>
          </p:cNvSpPr>
          <p:nvPr>
            <p:ph type="body" idx="2"/>
          </p:nvPr>
        </p:nvSpPr>
        <p:spPr>
          <a:xfrm>
            <a:off x="760750" y="5653453"/>
            <a:ext cx="7620000" cy="810657"/>
          </a:xfrm>
          <a:prstGeom prst="rect">
            <a:avLst/>
          </a:prstGeom>
        </p:spPr>
        <p:txBody>
          <a:bodyPr spcFirstLastPara="1" wrap="square" lIns="91425" tIns="91425" rIns="91425" bIns="91425" anchor="t" anchorCtr="0">
            <a:noAutofit/>
          </a:bodyPr>
          <a:lstStyle/>
          <a:p>
            <a:pPr marL="0" indent="0">
              <a:buClr>
                <a:srgbClr val="000000"/>
              </a:buClr>
              <a:buSzPts val="1100"/>
              <a:buNone/>
            </a:pPr>
            <a:r>
              <a:rPr lang="en-US" sz="1400" dirty="0" smtClean="0"/>
              <a:t>Database: </a:t>
            </a:r>
            <a:r>
              <a:rPr lang="es-MX" sz="1400" dirty="0">
                <a:hlinkClick r:id="rId4"/>
              </a:rPr>
              <a:t>https://acme-inc1.odoo.com</a:t>
            </a:r>
            <a:r>
              <a:rPr lang="es-MX" sz="1400" dirty="0" smtClean="0">
                <a:hlinkClick r:id="rId4"/>
              </a:rPr>
              <a:t>/</a:t>
            </a:r>
            <a:endParaRPr lang="en-US" sz="1400" dirty="0"/>
          </a:p>
          <a:p>
            <a:pPr marL="0" indent="0">
              <a:buClr>
                <a:srgbClr val="000000"/>
              </a:buClr>
              <a:buSzPts val="1100"/>
              <a:buNone/>
            </a:pPr>
            <a:r>
              <a:rPr lang="en-US" sz="1400" dirty="0" err="1" smtClean="0"/>
              <a:t>Livechat</a:t>
            </a:r>
            <a:r>
              <a:rPr lang="en-US" sz="1400" dirty="0" smtClean="0"/>
              <a:t> link: </a:t>
            </a:r>
            <a:r>
              <a:rPr lang="es-MX" sz="1400" dirty="0"/>
              <a:t>https://</a:t>
            </a:r>
            <a:r>
              <a:rPr lang="es-MX" sz="1400" dirty="0" smtClean="0"/>
              <a:t>acme-inc1.odoo.com/im_livechat/support/2</a:t>
            </a:r>
            <a:endParaRPr lang="en-US" sz="1400" dirty="0" smtClean="0"/>
          </a:p>
          <a:p>
            <a:pPr marL="0" indent="0">
              <a:buClr>
                <a:srgbClr val="000000"/>
              </a:buClr>
              <a:buSzPts val="1100"/>
              <a:buNone/>
            </a:pPr>
            <a:r>
              <a:rPr lang="en-US" sz="1400" dirty="0" smtClean="0"/>
              <a:t>Helpdesk team mail alias: </a:t>
            </a:r>
            <a:r>
              <a:rPr lang="es-MX" sz="1400" dirty="0">
                <a:solidFill>
                  <a:srgbClr val="000000"/>
                </a:solidFill>
                <a:latin typeface="Arial"/>
                <a:ea typeface="Arial"/>
                <a:cs typeface="Arial"/>
                <a:sym typeface="Arial"/>
              </a:rPr>
              <a:t>support@acme-inc1.odoo.com</a:t>
            </a:r>
            <a:endParaRPr lang="es-MX" sz="1400" dirty="0"/>
          </a:p>
          <a:p>
            <a:pPr marL="0" lvl="0" indent="0" algn="l" rtl="0">
              <a:spcBef>
                <a:spcPts val="0"/>
              </a:spcBef>
              <a:spcAft>
                <a:spcPts val="0"/>
              </a:spcAft>
              <a:buClr>
                <a:srgbClr val="000000"/>
              </a:buClr>
              <a:buSzPts val="1100"/>
              <a:buFont typeface="Arial"/>
              <a:buNone/>
            </a:pPr>
            <a:endParaRPr lang="en-US" sz="1400" dirty="0" smtClean="0"/>
          </a:p>
        </p:txBody>
      </p:sp>
    </p:spTree>
    <p:extLst>
      <p:ext uri="{BB962C8B-B14F-4D97-AF65-F5344CB8AC3E}">
        <p14:creationId xmlns:p14="http://schemas.microsoft.com/office/powerpoint/2010/main" val="220425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p:nvPr/>
        </p:nvSpPr>
        <p:spPr>
          <a:xfrm>
            <a:off x="2930400" y="2118600"/>
            <a:ext cx="5451600" cy="262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smtClean="0">
                <a:solidFill>
                  <a:schemeClr val="lt1"/>
                </a:solidFill>
                <a:latin typeface="Trebuchet MS"/>
                <a:ea typeface="Trebuchet MS"/>
                <a:cs typeface="Trebuchet MS"/>
                <a:sym typeface="Trebuchet MS"/>
              </a:rPr>
              <a:t>Conclusion</a:t>
            </a:r>
            <a:endParaRPr sz="4000" b="1" dirty="0">
              <a:solidFill>
                <a:schemeClr val="lt1"/>
              </a:solidFill>
              <a:latin typeface="Trebuchet MS"/>
              <a:ea typeface="Trebuchet MS"/>
              <a:cs typeface="Trebuchet MS"/>
              <a:sym typeface="Trebuchet MS"/>
            </a:endParaRPr>
          </a:p>
        </p:txBody>
      </p:sp>
      <p:sp>
        <p:nvSpPr>
          <p:cNvPr id="63" name="Google Shape;63;p13"/>
          <p:cNvSpPr/>
          <p:nvPr/>
        </p:nvSpPr>
        <p:spPr>
          <a:xfrm>
            <a:off x="771259" y="2540000"/>
            <a:ext cx="1778100" cy="1778100"/>
          </a:xfrm>
          <a:prstGeom prst="donut">
            <a:avLst>
              <a:gd name="adj" fmla="val 15210"/>
            </a:avLst>
          </a:prstGeom>
          <a:solidFill>
            <a:srgbClr val="FFFFFF">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txBox="1"/>
          <p:nvPr/>
        </p:nvSpPr>
        <p:spPr>
          <a:xfrm>
            <a:off x="528924" y="2297550"/>
            <a:ext cx="2262900" cy="226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a:solidFill>
                  <a:schemeClr val="lt1"/>
                </a:solidFill>
              </a:rPr>
              <a:t>5</a:t>
            </a:r>
            <a:endParaRPr sz="7200" b="1" dirty="0">
              <a:solidFill>
                <a:schemeClr val="lt1"/>
              </a:solidFill>
            </a:endParaRPr>
          </a:p>
        </p:txBody>
      </p:sp>
    </p:spTree>
    <p:extLst>
      <p:ext uri="{BB962C8B-B14F-4D97-AF65-F5344CB8AC3E}">
        <p14:creationId xmlns:p14="http://schemas.microsoft.com/office/powerpoint/2010/main" val="2732139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760750" y="205141"/>
            <a:ext cx="7620000" cy="61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Conclusion</a:t>
            </a:r>
            <a:endParaRPr dirty="0"/>
          </a:p>
        </p:txBody>
      </p:sp>
      <p:sp>
        <p:nvSpPr>
          <p:cNvPr id="5" name="Google Shape;77;p15"/>
          <p:cNvSpPr txBox="1">
            <a:spLocks noGrp="1"/>
          </p:cNvSpPr>
          <p:nvPr>
            <p:ph type="body" idx="2"/>
          </p:nvPr>
        </p:nvSpPr>
        <p:spPr>
          <a:xfrm>
            <a:off x="791438" y="1709895"/>
            <a:ext cx="7620000" cy="191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US" dirty="0" smtClean="0"/>
              <a:t>Thanks to all the different channels and tools provided by our helpdesk platform, ACME </a:t>
            </a:r>
            <a:r>
              <a:rPr lang="en-US" dirty="0" err="1" smtClean="0"/>
              <a:t>Inc</a:t>
            </a:r>
            <a:r>
              <a:rPr lang="en-US" dirty="0" smtClean="0"/>
              <a:t> has provided solutions to all angry customers and has kept them happy, this is very important for them since ACME </a:t>
            </a:r>
            <a:r>
              <a:rPr lang="en-US" dirty="0" err="1" smtClean="0"/>
              <a:t>Inc</a:t>
            </a:r>
            <a:r>
              <a:rPr lang="en-US" dirty="0"/>
              <a:t> </a:t>
            </a:r>
            <a:r>
              <a:rPr lang="en-US" dirty="0" smtClean="0"/>
              <a:t>believes that customer satisfaction will provide a lot more MRR in the future.</a:t>
            </a:r>
            <a:endParaRPr dirty="0"/>
          </a:p>
        </p:txBody>
      </p:sp>
      <p:pic>
        <p:nvPicPr>
          <p:cNvPr id="1026" name="Picture 2" descr="ACME | Looney Tunes Wiki | Fan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000" y="316523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262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2"/>
          <p:cNvSpPr txBox="1"/>
          <p:nvPr/>
        </p:nvSpPr>
        <p:spPr>
          <a:xfrm>
            <a:off x="1487950" y="1398450"/>
            <a:ext cx="6892800" cy="57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595959"/>
                </a:solidFill>
                <a:latin typeface="Trebuchet MS"/>
                <a:ea typeface="Trebuchet MS"/>
                <a:cs typeface="Trebuchet MS"/>
                <a:sym typeface="Trebuchet MS"/>
              </a:rPr>
              <a:t>Introduction</a:t>
            </a:r>
            <a:endParaRPr sz="2400">
              <a:solidFill>
                <a:srgbClr val="595959"/>
              </a:solidFill>
              <a:latin typeface="Trebuchet MS"/>
              <a:ea typeface="Trebuchet MS"/>
              <a:cs typeface="Trebuchet MS"/>
              <a:sym typeface="Trebuchet MS"/>
            </a:endParaRPr>
          </a:p>
        </p:txBody>
      </p:sp>
      <p:sp>
        <p:nvSpPr>
          <p:cNvPr id="44" name="Google Shape;44;p12"/>
          <p:cNvSpPr txBox="1"/>
          <p:nvPr/>
        </p:nvSpPr>
        <p:spPr>
          <a:xfrm>
            <a:off x="734998" y="1500300"/>
            <a:ext cx="628800" cy="385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1800" b="1">
                <a:solidFill>
                  <a:srgbClr val="875A7B"/>
                </a:solidFill>
                <a:latin typeface="Lato"/>
                <a:ea typeface="Lato"/>
                <a:cs typeface="Lato"/>
                <a:sym typeface="Lato"/>
              </a:rPr>
              <a:t>1</a:t>
            </a:r>
            <a:endParaRPr b="1">
              <a:solidFill>
                <a:srgbClr val="875A7B"/>
              </a:solidFill>
            </a:endParaRPr>
          </a:p>
        </p:txBody>
      </p:sp>
      <p:sp>
        <p:nvSpPr>
          <p:cNvPr id="45" name="Google Shape;45;p12"/>
          <p:cNvSpPr txBox="1"/>
          <p:nvPr/>
        </p:nvSpPr>
        <p:spPr>
          <a:xfrm>
            <a:off x="1487950" y="2267200"/>
            <a:ext cx="6892800" cy="57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smtClean="0">
                <a:solidFill>
                  <a:srgbClr val="595959"/>
                </a:solidFill>
                <a:latin typeface="Trebuchet MS"/>
                <a:ea typeface="Trebuchet MS"/>
                <a:cs typeface="Trebuchet MS"/>
                <a:sym typeface="Trebuchet MS"/>
              </a:rPr>
              <a:t>Features a</a:t>
            </a:r>
            <a:r>
              <a:rPr lang="es-MX" sz="2400" dirty="0" err="1" smtClean="0">
                <a:solidFill>
                  <a:srgbClr val="595959"/>
                </a:solidFill>
                <a:latin typeface="Trebuchet MS"/>
                <a:ea typeface="Trebuchet MS"/>
                <a:cs typeface="Trebuchet MS"/>
                <a:sym typeface="Trebuchet MS"/>
              </a:rPr>
              <a:t>nd</a:t>
            </a:r>
            <a:r>
              <a:rPr lang="en" sz="2400" dirty="0" smtClean="0">
                <a:solidFill>
                  <a:srgbClr val="595959"/>
                </a:solidFill>
                <a:latin typeface="Trebuchet MS"/>
                <a:ea typeface="Trebuchet MS"/>
                <a:cs typeface="Trebuchet MS"/>
                <a:sym typeface="Trebuchet MS"/>
              </a:rPr>
              <a:t> Setup</a:t>
            </a:r>
            <a:endParaRPr sz="2400" dirty="0">
              <a:solidFill>
                <a:srgbClr val="595959"/>
              </a:solidFill>
              <a:latin typeface="Trebuchet MS"/>
              <a:ea typeface="Trebuchet MS"/>
              <a:cs typeface="Trebuchet MS"/>
              <a:sym typeface="Trebuchet MS"/>
            </a:endParaRPr>
          </a:p>
        </p:txBody>
      </p:sp>
      <p:sp>
        <p:nvSpPr>
          <p:cNvPr id="46" name="Google Shape;46;p12"/>
          <p:cNvSpPr txBox="1"/>
          <p:nvPr/>
        </p:nvSpPr>
        <p:spPr>
          <a:xfrm>
            <a:off x="1487950" y="3135950"/>
            <a:ext cx="6892800" cy="57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smtClean="0">
                <a:solidFill>
                  <a:srgbClr val="595959"/>
                </a:solidFill>
                <a:latin typeface="Trebuchet MS"/>
                <a:ea typeface="Trebuchet MS"/>
                <a:cs typeface="Trebuchet MS"/>
                <a:sym typeface="Trebuchet MS"/>
              </a:rPr>
              <a:t>Help Center</a:t>
            </a:r>
            <a:endParaRPr sz="2400" dirty="0">
              <a:solidFill>
                <a:srgbClr val="595959"/>
              </a:solidFill>
              <a:latin typeface="Trebuchet MS"/>
              <a:ea typeface="Trebuchet MS"/>
              <a:cs typeface="Trebuchet MS"/>
              <a:sym typeface="Trebuchet MS"/>
            </a:endParaRPr>
          </a:p>
        </p:txBody>
      </p:sp>
      <p:sp>
        <p:nvSpPr>
          <p:cNvPr id="47" name="Google Shape;47;p12"/>
          <p:cNvSpPr txBox="1"/>
          <p:nvPr/>
        </p:nvSpPr>
        <p:spPr>
          <a:xfrm>
            <a:off x="1487950" y="3981050"/>
            <a:ext cx="6892800" cy="57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smtClean="0">
                <a:solidFill>
                  <a:srgbClr val="595959"/>
                </a:solidFill>
                <a:latin typeface="Trebuchet MS"/>
                <a:ea typeface="Trebuchet MS"/>
                <a:cs typeface="Trebuchet MS"/>
                <a:sym typeface="Trebuchet MS"/>
              </a:rPr>
              <a:t>Livechat</a:t>
            </a:r>
            <a:endParaRPr sz="2400" dirty="0">
              <a:solidFill>
                <a:srgbClr val="595959"/>
              </a:solidFill>
              <a:latin typeface="Trebuchet MS"/>
              <a:ea typeface="Trebuchet MS"/>
              <a:cs typeface="Trebuchet MS"/>
              <a:sym typeface="Trebuchet MS"/>
            </a:endParaRPr>
          </a:p>
        </p:txBody>
      </p:sp>
      <p:sp>
        <p:nvSpPr>
          <p:cNvPr id="48" name="Google Shape;48;p12"/>
          <p:cNvSpPr txBox="1"/>
          <p:nvPr/>
        </p:nvSpPr>
        <p:spPr>
          <a:xfrm>
            <a:off x="1487950" y="4900000"/>
            <a:ext cx="6892800" cy="57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595959"/>
                </a:solidFill>
                <a:latin typeface="Trebuchet MS"/>
                <a:ea typeface="Trebuchet MS"/>
                <a:cs typeface="Trebuchet MS"/>
                <a:sym typeface="Trebuchet MS"/>
              </a:rPr>
              <a:t>Conclusion</a:t>
            </a:r>
            <a:endParaRPr sz="2400">
              <a:solidFill>
                <a:srgbClr val="595959"/>
              </a:solidFill>
              <a:latin typeface="Trebuchet MS"/>
              <a:ea typeface="Trebuchet MS"/>
              <a:cs typeface="Trebuchet MS"/>
              <a:sym typeface="Trebuchet MS"/>
            </a:endParaRPr>
          </a:p>
        </p:txBody>
      </p:sp>
      <p:sp>
        <p:nvSpPr>
          <p:cNvPr id="49" name="Google Shape;49;p12"/>
          <p:cNvSpPr/>
          <p:nvPr/>
        </p:nvSpPr>
        <p:spPr>
          <a:xfrm>
            <a:off x="717413" y="1358752"/>
            <a:ext cx="663900" cy="663900"/>
          </a:xfrm>
          <a:prstGeom prst="donut">
            <a:avLst>
              <a:gd name="adj" fmla="val 15210"/>
            </a:avLst>
          </a:prstGeom>
          <a:solidFill>
            <a:srgbClr val="87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2"/>
          <p:cNvSpPr txBox="1"/>
          <p:nvPr/>
        </p:nvSpPr>
        <p:spPr>
          <a:xfrm>
            <a:off x="734998" y="2364650"/>
            <a:ext cx="628800" cy="385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1800" b="1">
                <a:solidFill>
                  <a:srgbClr val="875A7B"/>
                </a:solidFill>
                <a:latin typeface="Lato"/>
                <a:ea typeface="Lato"/>
                <a:cs typeface="Lato"/>
                <a:sym typeface="Lato"/>
              </a:rPr>
              <a:t>2</a:t>
            </a:r>
            <a:endParaRPr b="1">
              <a:solidFill>
                <a:srgbClr val="875A7B"/>
              </a:solidFill>
            </a:endParaRPr>
          </a:p>
        </p:txBody>
      </p:sp>
      <p:sp>
        <p:nvSpPr>
          <p:cNvPr id="51" name="Google Shape;51;p12"/>
          <p:cNvSpPr/>
          <p:nvPr/>
        </p:nvSpPr>
        <p:spPr>
          <a:xfrm>
            <a:off x="717413" y="2223102"/>
            <a:ext cx="663900" cy="663900"/>
          </a:xfrm>
          <a:prstGeom prst="donut">
            <a:avLst>
              <a:gd name="adj" fmla="val 15210"/>
            </a:avLst>
          </a:prstGeom>
          <a:solidFill>
            <a:srgbClr val="87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2"/>
          <p:cNvSpPr txBox="1"/>
          <p:nvPr/>
        </p:nvSpPr>
        <p:spPr>
          <a:xfrm>
            <a:off x="734998" y="3229000"/>
            <a:ext cx="628800" cy="385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1800" b="1">
                <a:solidFill>
                  <a:srgbClr val="875A7B"/>
                </a:solidFill>
                <a:latin typeface="Lato"/>
                <a:ea typeface="Lato"/>
                <a:cs typeface="Lato"/>
                <a:sym typeface="Lato"/>
              </a:rPr>
              <a:t>3</a:t>
            </a:r>
            <a:endParaRPr b="1">
              <a:solidFill>
                <a:srgbClr val="875A7B"/>
              </a:solidFill>
            </a:endParaRPr>
          </a:p>
        </p:txBody>
      </p:sp>
      <p:sp>
        <p:nvSpPr>
          <p:cNvPr id="53" name="Google Shape;53;p12"/>
          <p:cNvSpPr/>
          <p:nvPr/>
        </p:nvSpPr>
        <p:spPr>
          <a:xfrm>
            <a:off x="717413" y="3087452"/>
            <a:ext cx="663900" cy="663900"/>
          </a:xfrm>
          <a:prstGeom prst="donut">
            <a:avLst>
              <a:gd name="adj" fmla="val 15210"/>
            </a:avLst>
          </a:prstGeom>
          <a:solidFill>
            <a:srgbClr val="87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2"/>
          <p:cNvSpPr txBox="1"/>
          <p:nvPr/>
        </p:nvSpPr>
        <p:spPr>
          <a:xfrm>
            <a:off x="734998" y="4093350"/>
            <a:ext cx="628800" cy="385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1800" b="1">
                <a:solidFill>
                  <a:srgbClr val="875A7B"/>
                </a:solidFill>
                <a:latin typeface="Lato"/>
                <a:ea typeface="Lato"/>
                <a:cs typeface="Lato"/>
                <a:sym typeface="Lato"/>
              </a:rPr>
              <a:t>4</a:t>
            </a:r>
            <a:endParaRPr b="1">
              <a:solidFill>
                <a:srgbClr val="875A7B"/>
              </a:solidFill>
            </a:endParaRPr>
          </a:p>
        </p:txBody>
      </p:sp>
      <p:sp>
        <p:nvSpPr>
          <p:cNvPr id="55" name="Google Shape;55;p12"/>
          <p:cNvSpPr/>
          <p:nvPr/>
        </p:nvSpPr>
        <p:spPr>
          <a:xfrm>
            <a:off x="717413" y="3951802"/>
            <a:ext cx="663900" cy="663900"/>
          </a:xfrm>
          <a:prstGeom prst="donut">
            <a:avLst>
              <a:gd name="adj" fmla="val 15210"/>
            </a:avLst>
          </a:prstGeom>
          <a:solidFill>
            <a:srgbClr val="87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2"/>
          <p:cNvSpPr txBox="1"/>
          <p:nvPr/>
        </p:nvSpPr>
        <p:spPr>
          <a:xfrm>
            <a:off x="734998" y="4997450"/>
            <a:ext cx="628800" cy="385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 sz="1800" b="1">
                <a:solidFill>
                  <a:srgbClr val="875A7B"/>
                </a:solidFill>
                <a:latin typeface="Lato"/>
                <a:ea typeface="Lato"/>
                <a:cs typeface="Lato"/>
                <a:sym typeface="Lato"/>
              </a:rPr>
              <a:t>5</a:t>
            </a:r>
            <a:endParaRPr b="1">
              <a:solidFill>
                <a:srgbClr val="875A7B"/>
              </a:solidFill>
            </a:endParaRPr>
          </a:p>
        </p:txBody>
      </p:sp>
      <p:sp>
        <p:nvSpPr>
          <p:cNvPr id="57" name="Google Shape;57;p12"/>
          <p:cNvSpPr/>
          <p:nvPr/>
        </p:nvSpPr>
        <p:spPr>
          <a:xfrm>
            <a:off x="717413" y="4855902"/>
            <a:ext cx="663900" cy="663900"/>
          </a:xfrm>
          <a:prstGeom prst="donut">
            <a:avLst>
              <a:gd name="adj" fmla="val 15210"/>
            </a:avLst>
          </a:prstGeom>
          <a:solidFill>
            <a:srgbClr val="875A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a:spLocks noGrp="1"/>
          </p:cNvSpPr>
          <p:nvPr>
            <p:ph type="title"/>
          </p:nvPr>
        </p:nvSpPr>
        <p:spPr>
          <a:xfrm>
            <a:off x="783125" y="682450"/>
            <a:ext cx="7620000" cy="348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Thank you.</a:t>
            </a:r>
            <a:endParaRPr dirty="0"/>
          </a:p>
        </p:txBody>
      </p:sp>
      <p:sp>
        <p:nvSpPr>
          <p:cNvPr id="221" name="Google Shape;221;p32"/>
          <p:cNvSpPr txBox="1">
            <a:spLocks noGrp="1"/>
          </p:cNvSpPr>
          <p:nvPr>
            <p:ph type="body" idx="2"/>
          </p:nvPr>
        </p:nvSpPr>
        <p:spPr>
          <a:xfrm>
            <a:off x="7546070" y="530050"/>
            <a:ext cx="933600" cy="3567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dk1"/>
              </a:buClr>
              <a:buSzPts val="1100"/>
              <a:buFont typeface="Arial"/>
              <a:buNone/>
            </a:pPr>
            <a:r>
              <a:rPr lang="en" sz="1400" dirty="0" smtClean="0">
                <a:solidFill>
                  <a:srgbClr val="FFFFFF"/>
                </a:solidFill>
              </a:rPr>
              <a:t>2020</a:t>
            </a:r>
            <a:endParaRPr sz="1400" dirty="0">
              <a:solidFill>
                <a:srgbClr val="FFFFFF"/>
              </a:solidFill>
            </a:endParaRPr>
          </a:p>
        </p:txBody>
      </p:sp>
      <p:pic>
        <p:nvPicPr>
          <p:cNvPr id="10" name="Picture 4" descr="ACME CORPORATION - Acme Corporation - Tapestry | TeePublic"/>
          <p:cNvPicPr>
            <a:picLocks noChangeAspect="1" noChangeArrowheads="1"/>
          </p:cNvPicPr>
          <p:nvPr/>
        </p:nvPicPr>
        <p:blipFill rotWithShape="1">
          <a:blip r:embed="rId3">
            <a:extLst>
              <a:ext uri="{28A0092B-C50C-407E-A947-70E740481C1C}">
                <a14:useLocalDpi xmlns:a14="http://schemas.microsoft.com/office/drawing/2010/main" val="0"/>
              </a:ext>
            </a:extLst>
          </a:blip>
          <a:srcRect t="30846" b="30180"/>
          <a:stretch/>
        </p:blipFill>
        <p:spPr bwMode="auto">
          <a:xfrm>
            <a:off x="6837361" y="886750"/>
            <a:ext cx="1642309" cy="6400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15767" y="5690782"/>
            <a:ext cx="6954715" cy="307777"/>
          </a:xfrm>
          <a:prstGeom prst="rect">
            <a:avLst/>
          </a:prstGeom>
        </p:spPr>
        <p:txBody>
          <a:bodyPr wrap="square">
            <a:spAutoFit/>
          </a:bodyPr>
          <a:lstStyle/>
          <a:p>
            <a:r>
              <a:rPr lang="es-MX" dirty="0">
                <a:latin typeface="+mn-lt"/>
                <a:hlinkClick r:id="rId4" tooltip="https://survey.odoo.com/survey/start/39d27ed5-177c-4f31-99e5-4a5a273be7fa"/>
              </a:rPr>
              <a:t>https://survey.odoo.com/survey/start/39d27ed5-177c-4f31-99e5-4a5a273be7fa</a:t>
            </a:r>
            <a:endParaRPr lang="es-MX"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p:nvPr/>
        </p:nvSpPr>
        <p:spPr>
          <a:xfrm>
            <a:off x="2930400" y="2118600"/>
            <a:ext cx="5451600" cy="262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smtClean="0">
                <a:solidFill>
                  <a:schemeClr val="lt1"/>
                </a:solidFill>
                <a:latin typeface="Trebuchet MS"/>
                <a:ea typeface="Trebuchet MS"/>
                <a:cs typeface="Trebuchet MS"/>
                <a:sym typeface="Trebuchet MS"/>
              </a:rPr>
              <a:t>Introduction</a:t>
            </a:r>
            <a:endParaRPr sz="4000" b="1" dirty="0">
              <a:solidFill>
                <a:schemeClr val="lt1"/>
              </a:solidFill>
              <a:latin typeface="Trebuchet MS"/>
              <a:ea typeface="Trebuchet MS"/>
              <a:cs typeface="Trebuchet MS"/>
              <a:sym typeface="Trebuchet MS"/>
            </a:endParaRPr>
          </a:p>
        </p:txBody>
      </p:sp>
      <p:sp>
        <p:nvSpPr>
          <p:cNvPr id="63" name="Google Shape;63;p13"/>
          <p:cNvSpPr/>
          <p:nvPr/>
        </p:nvSpPr>
        <p:spPr>
          <a:xfrm>
            <a:off x="771259" y="2540000"/>
            <a:ext cx="1778100" cy="1778100"/>
          </a:xfrm>
          <a:prstGeom prst="donut">
            <a:avLst>
              <a:gd name="adj" fmla="val 15210"/>
            </a:avLst>
          </a:prstGeom>
          <a:solidFill>
            <a:srgbClr val="FFFFFF">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txBox="1"/>
          <p:nvPr/>
        </p:nvSpPr>
        <p:spPr>
          <a:xfrm>
            <a:off x="528924" y="2297550"/>
            <a:ext cx="2262900" cy="226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a:solidFill>
                  <a:schemeClr val="lt1"/>
                </a:solidFill>
              </a:rPr>
              <a:t>1</a:t>
            </a:r>
            <a:endParaRPr sz="7200" b="1">
              <a:solidFill>
                <a:schemeClr val="l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14"/>
          <p:cNvSpPr txBox="1">
            <a:spLocks noGrp="1"/>
          </p:cNvSpPr>
          <p:nvPr>
            <p:ph type="body" idx="2"/>
          </p:nvPr>
        </p:nvSpPr>
        <p:spPr>
          <a:xfrm>
            <a:off x="2335500" y="3189100"/>
            <a:ext cx="6046500" cy="2076000"/>
          </a:xfrm>
          <a:prstGeom prst="rect">
            <a:avLst/>
          </a:prstGeom>
        </p:spPr>
        <p:txBody>
          <a:bodyPr spcFirstLastPara="1" wrap="square" lIns="91425" tIns="91425" rIns="91425" bIns="91425" anchor="t" anchorCtr="0">
            <a:noAutofit/>
          </a:bodyPr>
          <a:lstStyle/>
          <a:p>
            <a:pPr marL="0" lvl="0" indent="0">
              <a:buNone/>
            </a:pPr>
            <a:r>
              <a:rPr lang="en-US" dirty="0" smtClean="0"/>
              <a:t>Helpdesk is going to be the bridge between you and your customers. It will allow you to connect with them and provide the services they deserve.</a:t>
            </a:r>
            <a:endParaRPr dirty="0"/>
          </a:p>
        </p:txBody>
      </p:sp>
    </p:spTree>
    <p:extLst>
      <p:ext uri="{BB962C8B-B14F-4D97-AF65-F5344CB8AC3E}">
        <p14:creationId xmlns:p14="http://schemas.microsoft.com/office/powerpoint/2010/main" val="320927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p:nvPr/>
        </p:nvSpPr>
        <p:spPr>
          <a:xfrm>
            <a:off x="2930400" y="2118600"/>
            <a:ext cx="5451600" cy="262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smtClean="0">
                <a:solidFill>
                  <a:schemeClr val="lt1"/>
                </a:solidFill>
                <a:latin typeface="Trebuchet MS"/>
                <a:ea typeface="Trebuchet MS"/>
                <a:cs typeface="Trebuchet MS"/>
                <a:sym typeface="Trebuchet MS"/>
              </a:rPr>
              <a:t>Features and Setup</a:t>
            </a:r>
            <a:endParaRPr sz="4000" b="1" dirty="0">
              <a:solidFill>
                <a:schemeClr val="lt1"/>
              </a:solidFill>
              <a:latin typeface="Trebuchet MS"/>
              <a:ea typeface="Trebuchet MS"/>
              <a:cs typeface="Trebuchet MS"/>
              <a:sym typeface="Trebuchet MS"/>
            </a:endParaRPr>
          </a:p>
        </p:txBody>
      </p:sp>
      <p:sp>
        <p:nvSpPr>
          <p:cNvPr id="63" name="Google Shape;63;p13"/>
          <p:cNvSpPr/>
          <p:nvPr/>
        </p:nvSpPr>
        <p:spPr>
          <a:xfrm>
            <a:off x="771259" y="2540000"/>
            <a:ext cx="1778100" cy="1778100"/>
          </a:xfrm>
          <a:prstGeom prst="donut">
            <a:avLst>
              <a:gd name="adj" fmla="val 15210"/>
            </a:avLst>
          </a:prstGeom>
          <a:solidFill>
            <a:srgbClr val="FFFFFF">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txBox="1"/>
          <p:nvPr/>
        </p:nvSpPr>
        <p:spPr>
          <a:xfrm>
            <a:off x="528924" y="2297550"/>
            <a:ext cx="2262900" cy="226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smtClean="0">
                <a:solidFill>
                  <a:schemeClr val="lt1"/>
                </a:solidFill>
              </a:rPr>
              <a:t>2</a:t>
            </a:r>
            <a:endParaRPr sz="7200" b="1" dirty="0">
              <a:solidFill>
                <a:schemeClr val="lt1"/>
              </a:solidFill>
            </a:endParaRPr>
          </a:p>
        </p:txBody>
      </p:sp>
    </p:spTree>
    <p:extLst>
      <p:ext uri="{BB962C8B-B14F-4D97-AF65-F5344CB8AC3E}">
        <p14:creationId xmlns:p14="http://schemas.microsoft.com/office/powerpoint/2010/main" val="2306695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769063" y="321520"/>
            <a:ext cx="7620000" cy="61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Use Case / Features</a:t>
            </a:r>
            <a:endParaRPr dirty="0"/>
          </a:p>
        </p:txBody>
      </p:sp>
      <p:sp>
        <p:nvSpPr>
          <p:cNvPr id="76" name="Google Shape;76;p15"/>
          <p:cNvSpPr txBox="1">
            <a:spLocks noGrp="1"/>
          </p:cNvSpPr>
          <p:nvPr>
            <p:ph type="subTitle" idx="1"/>
          </p:nvPr>
        </p:nvSpPr>
        <p:spPr>
          <a:xfrm>
            <a:off x="769063" y="1803993"/>
            <a:ext cx="7620000" cy="53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Acme Inc ran into some problems with the laptops we had sold and needs ways to communicate effectively with their customers, some of the different helpdesk features  we can use related to website are:</a:t>
            </a:r>
            <a:endParaRPr dirty="0"/>
          </a:p>
        </p:txBody>
      </p:sp>
      <p:sp>
        <p:nvSpPr>
          <p:cNvPr id="77" name="Google Shape;77;p15"/>
          <p:cNvSpPr txBox="1">
            <a:spLocks noGrp="1"/>
          </p:cNvSpPr>
          <p:nvPr>
            <p:ph type="body" idx="2"/>
          </p:nvPr>
        </p:nvSpPr>
        <p:spPr>
          <a:xfrm>
            <a:off x="791438" y="3513757"/>
            <a:ext cx="7620000" cy="1914300"/>
          </a:xfrm>
          <a:prstGeom prst="rect">
            <a:avLst/>
          </a:prstGeom>
        </p:spPr>
        <p:txBody>
          <a:bodyPr spcFirstLastPara="1" wrap="square" lIns="91425" tIns="91425" rIns="91425" bIns="91425" anchor="t" anchorCtr="0">
            <a:noAutofit/>
          </a:bodyPr>
          <a:lstStyle/>
          <a:p>
            <a:pPr marL="285750" indent="-285750">
              <a:buClr>
                <a:srgbClr val="000000"/>
              </a:buClr>
              <a:buSzPts val="1100"/>
            </a:pPr>
            <a:r>
              <a:rPr lang="en-US" dirty="0" smtClean="0"/>
              <a:t>Contact Us Form</a:t>
            </a:r>
          </a:p>
          <a:p>
            <a:pPr marL="285750" indent="-285750">
              <a:buClr>
                <a:srgbClr val="000000"/>
              </a:buClr>
              <a:buSzPts val="1100"/>
            </a:pPr>
            <a:r>
              <a:rPr lang="en-US" dirty="0" smtClean="0"/>
              <a:t>Tickets Form on Customer Portal</a:t>
            </a:r>
          </a:p>
          <a:p>
            <a:pPr marL="285750" indent="-285750">
              <a:buClr>
                <a:srgbClr val="000000"/>
              </a:buClr>
              <a:buSzPts val="1100"/>
            </a:pPr>
            <a:r>
              <a:rPr lang="en-US" dirty="0" smtClean="0"/>
              <a:t>Help Center (Forum)</a:t>
            </a:r>
          </a:p>
          <a:p>
            <a:pPr marL="285750" indent="-285750">
              <a:buClr>
                <a:srgbClr val="000000"/>
              </a:buClr>
              <a:buSzPts val="1100"/>
            </a:pPr>
            <a:r>
              <a:rPr lang="en-US" dirty="0" smtClean="0"/>
              <a:t>Coupons and Different After Sales</a:t>
            </a:r>
          </a:p>
          <a:p>
            <a:pPr marL="285750" indent="-285750">
              <a:buClr>
                <a:srgbClr val="000000"/>
              </a:buClr>
              <a:buSzPts val="1100"/>
            </a:pPr>
            <a:r>
              <a:rPr lang="en-US" dirty="0" err="1" smtClean="0"/>
              <a:t>Livechat</a:t>
            </a:r>
            <a:endParaRPr lang="en-US" dirty="0" smtClean="0"/>
          </a:p>
          <a:p>
            <a:pPr marL="285750" indent="-285750">
              <a:buClr>
                <a:srgbClr val="000000"/>
              </a:buClr>
              <a:buSzPts val="1100"/>
            </a:pPr>
            <a:endParaRPr dirty="0"/>
          </a:p>
          <a:p>
            <a:pPr marL="0" lvl="0" indent="0" algn="l" rtl="0">
              <a:spcBef>
                <a:spcPts val="0"/>
              </a:spcBef>
              <a:spcAft>
                <a:spcPts val="0"/>
              </a:spcAft>
              <a:buClr>
                <a:srgbClr val="000000"/>
              </a:buClr>
              <a:buSzPts val="1100"/>
              <a:buFont typeface="Arial"/>
              <a:buNone/>
            </a:pPr>
            <a:endParaRPr dirty="0"/>
          </a:p>
        </p:txBody>
      </p:sp>
    </p:spTree>
    <p:extLst>
      <p:ext uri="{BB962C8B-B14F-4D97-AF65-F5344CB8AC3E}">
        <p14:creationId xmlns:p14="http://schemas.microsoft.com/office/powerpoint/2010/main" val="3957015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Where to set them up?</a:t>
            </a:r>
            <a:endParaRPr lang="es-MX" dirty="0"/>
          </a:p>
        </p:txBody>
      </p:sp>
      <p:sp>
        <p:nvSpPr>
          <p:cNvPr id="3" name="Subtitle 2"/>
          <p:cNvSpPr>
            <a:spLocks noGrp="1"/>
          </p:cNvSpPr>
          <p:nvPr>
            <p:ph type="subTitle" idx="1"/>
          </p:nvPr>
        </p:nvSpPr>
        <p:spPr/>
        <p:txBody>
          <a:bodyPr/>
          <a:lstStyle/>
          <a:p>
            <a:endParaRPr lang="es-MX"/>
          </a:p>
        </p:txBody>
      </p:sp>
      <p:sp>
        <p:nvSpPr>
          <p:cNvPr id="4" name="Text Placeholder 3"/>
          <p:cNvSpPr>
            <a:spLocks noGrp="1"/>
          </p:cNvSpPr>
          <p:nvPr>
            <p:ph type="body" idx="2"/>
          </p:nvPr>
        </p:nvSpPr>
        <p:spPr/>
        <p:txBody>
          <a:bodyPr/>
          <a:lstStyle/>
          <a:p>
            <a:endParaRPr lang="es-MX"/>
          </a:p>
        </p:txBody>
      </p:sp>
      <p:pic>
        <p:nvPicPr>
          <p:cNvPr id="5" name="Picture 4"/>
          <p:cNvPicPr>
            <a:picLocks noChangeAspect="1"/>
          </p:cNvPicPr>
          <p:nvPr/>
        </p:nvPicPr>
        <p:blipFill rotWithShape="1">
          <a:blip r:embed="rId2"/>
          <a:srcRect r="66157" b="37085"/>
          <a:stretch/>
        </p:blipFill>
        <p:spPr>
          <a:xfrm>
            <a:off x="1604141" y="1455054"/>
            <a:ext cx="5955368" cy="5402946"/>
          </a:xfrm>
          <a:prstGeom prst="rect">
            <a:avLst/>
          </a:prstGeom>
        </p:spPr>
      </p:pic>
    </p:spTree>
    <p:extLst>
      <p:ext uri="{BB962C8B-B14F-4D97-AF65-F5344CB8AC3E}">
        <p14:creationId xmlns:p14="http://schemas.microsoft.com/office/powerpoint/2010/main" val="455977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p:nvPr/>
        </p:nvSpPr>
        <p:spPr>
          <a:xfrm>
            <a:off x="2930400" y="2118600"/>
            <a:ext cx="5451600" cy="262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4000" dirty="0" smtClean="0">
                <a:solidFill>
                  <a:schemeClr val="lt1"/>
                </a:solidFill>
                <a:latin typeface="Trebuchet MS"/>
                <a:ea typeface="Trebuchet MS"/>
                <a:cs typeface="Trebuchet MS"/>
                <a:sym typeface="Trebuchet MS"/>
              </a:rPr>
              <a:t>Help Center</a:t>
            </a:r>
            <a:endParaRPr sz="4000" b="1" dirty="0">
              <a:solidFill>
                <a:schemeClr val="lt1"/>
              </a:solidFill>
              <a:latin typeface="Trebuchet MS"/>
              <a:ea typeface="Trebuchet MS"/>
              <a:cs typeface="Trebuchet MS"/>
              <a:sym typeface="Trebuchet MS"/>
            </a:endParaRPr>
          </a:p>
        </p:txBody>
      </p:sp>
      <p:sp>
        <p:nvSpPr>
          <p:cNvPr id="63" name="Google Shape;63;p13"/>
          <p:cNvSpPr/>
          <p:nvPr/>
        </p:nvSpPr>
        <p:spPr>
          <a:xfrm>
            <a:off x="771259" y="2540000"/>
            <a:ext cx="1778100" cy="1778100"/>
          </a:xfrm>
          <a:prstGeom prst="donut">
            <a:avLst>
              <a:gd name="adj" fmla="val 15210"/>
            </a:avLst>
          </a:prstGeom>
          <a:solidFill>
            <a:srgbClr val="FFFFFF">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txBox="1"/>
          <p:nvPr/>
        </p:nvSpPr>
        <p:spPr>
          <a:xfrm>
            <a:off x="528924" y="2297550"/>
            <a:ext cx="2262900" cy="226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7200" b="1" dirty="0" smtClean="0">
                <a:solidFill>
                  <a:schemeClr val="lt1"/>
                </a:solidFill>
              </a:rPr>
              <a:t>3</a:t>
            </a:r>
            <a:endParaRPr sz="7200" b="1" dirty="0">
              <a:solidFill>
                <a:schemeClr val="lt1"/>
              </a:solidFill>
            </a:endParaRPr>
          </a:p>
        </p:txBody>
      </p:sp>
    </p:spTree>
    <p:extLst>
      <p:ext uri="{BB962C8B-B14F-4D97-AF65-F5344CB8AC3E}">
        <p14:creationId xmlns:p14="http://schemas.microsoft.com/office/powerpoint/2010/main" val="3152521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14"/>
          <p:cNvSpPr txBox="1">
            <a:spLocks noGrp="1"/>
          </p:cNvSpPr>
          <p:nvPr>
            <p:ph type="body" idx="2"/>
          </p:nvPr>
        </p:nvSpPr>
        <p:spPr>
          <a:xfrm>
            <a:off x="2335500" y="3189100"/>
            <a:ext cx="6046500" cy="2076000"/>
          </a:xfrm>
          <a:prstGeom prst="rect">
            <a:avLst/>
          </a:prstGeom>
        </p:spPr>
        <p:txBody>
          <a:bodyPr spcFirstLastPara="1" wrap="square" lIns="91425" tIns="91425" rIns="91425" bIns="91425" anchor="t" anchorCtr="0">
            <a:noAutofit/>
          </a:bodyPr>
          <a:lstStyle/>
          <a:p>
            <a:pPr marL="0" lvl="0" indent="0">
              <a:buNone/>
            </a:pPr>
            <a:r>
              <a:rPr lang="en" dirty="0" smtClean="0"/>
              <a:t>The forum </a:t>
            </a:r>
            <a:r>
              <a:rPr lang="en-US" dirty="0" smtClean="0"/>
              <a:t>currently </a:t>
            </a:r>
            <a:r>
              <a:rPr lang="en-US" dirty="0"/>
              <a:t>runs as </a:t>
            </a:r>
            <a:r>
              <a:rPr lang="en-US" dirty="0" smtClean="0"/>
              <a:t>Odoo</a:t>
            </a:r>
            <a:r>
              <a:rPr lang="en-US" dirty="0"/>
              <a:t> </a:t>
            </a:r>
            <a:r>
              <a:rPr lang="en-US" dirty="0" smtClean="0"/>
              <a:t>envisions </a:t>
            </a:r>
            <a:r>
              <a:rPr lang="en-US" dirty="0"/>
              <a:t>their community to run - Self Moderated and community driven</a:t>
            </a:r>
            <a:r>
              <a:rPr lang="en-US" dirty="0" smtClean="0"/>
              <a:t>.</a:t>
            </a:r>
          </a:p>
          <a:p>
            <a:pPr marL="0" lvl="0" indent="0">
              <a:buNone/>
            </a:pPr>
            <a:r>
              <a:rPr lang="en-US" sz="2400" dirty="0" smtClean="0"/>
              <a:t>-Stephen Mack; 5,373 Karma points</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doo Experience 2017">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9773</TotalTime>
  <Words>493</Words>
  <Application>Microsoft Office PowerPoint</Application>
  <PresentationFormat>On-screen Show (4:3)</PresentationFormat>
  <Paragraphs>67</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Lato</vt:lpstr>
      <vt:lpstr>Arial</vt:lpstr>
      <vt:lpstr>Trebuchet MS</vt:lpstr>
      <vt:lpstr>Odoo Experience 2017</vt:lpstr>
      <vt:lpstr>Helpdesk Integration</vt:lpstr>
      <vt:lpstr>PowerPoint Presentation</vt:lpstr>
      <vt:lpstr>PowerPoint Presentation</vt:lpstr>
      <vt:lpstr>PowerPoint Presentation</vt:lpstr>
      <vt:lpstr>PowerPoint Presentation</vt:lpstr>
      <vt:lpstr>Use Case / Features</vt:lpstr>
      <vt:lpstr>Where to set them up?</vt:lpstr>
      <vt:lpstr>PowerPoint Presentation</vt:lpstr>
      <vt:lpstr>PowerPoint Presentation</vt:lpstr>
      <vt:lpstr>Help Center / Forum</vt:lpstr>
      <vt:lpstr>Help Center / Forum</vt:lpstr>
      <vt:lpstr>Help Center / Forum</vt:lpstr>
      <vt:lpstr>Help Center / Forum</vt:lpstr>
      <vt:lpstr>PowerPoint Presentation</vt:lpstr>
      <vt:lpstr>Livechat</vt:lpstr>
      <vt:lpstr>Livechat</vt:lpstr>
      <vt:lpstr>Get Your Tickets In!</vt:lpstr>
      <vt:lpstr>PowerPoint Presentation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Helpdesk Integration</dc:title>
  <dc:creator>Cristopher</dc:creator>
  <cp:lastModifiedBy>Cristopher Cravioto</cp:lastModifiedBy>
  <cp:revision>24</cp:revision>
  <dcterms:modified xsi:type="dcterms:W3CDTF">2020-05-19T21:52:28Z</dcterms:modified>
</cp:coreProperties>
</file>